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0" r:id="rId2"/>
    <p:sldMasterId id="2147483684" r:id="rId3"/>
  </p:sldMasterIdLst>
  <p:notesMasterIdLst>
    <p:notesMasterId r:id="rId9"/>
  </p:notesMasterIdLst>
  <p:sldIdLst>
    <p:sldId id="292" r:id="rId4"/>
    <p:sldId id="309" r:id="rId5"/>
    <p:sldId id="310" r:id="rId6"/>
    <p:sldId id="311" r:id="rId7"/>
    <p:sldId id="312" r:id="rId8"/>
  </p:sldIdLst>
  <p:sldSz cx="9144000" cy="6858000" type="screen4x3"/>
  <p:notesSz cx="6797675" cy="987425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59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E25E649-3F16-4E02-A733-19D2CDBF48F0}" styleName="Сред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270" autoAdjust="0"/>
    <p:restoredTop sz="95865" autoAdjust="0"/>
  </p:normalViewPr>
  <p:slideViewPr>
    <p:cSldViewPr>
      <p:cViewPr varScale="1">
        <p:scale>
          <a:sx n="91" d="100"/>
          <a:sy n="91" d="100"/>
        </p:scale>
        <p:origin x="1694" y="6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2"/>
            <a:ext cx="2945659" cy="493712"/>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50443" y="2"/>
            <a:ext cx="2945659" cy="493712"/>
          </a:xfrm>
          <a:prstGeom prst="rect">
            <a:avLst/>
          </a:prstGeom>
        </p:spPr>
        <p:txBody>
          <a:bodyPr vert="horz" lIns="91440" tIns="45720" rIns="91440" bIns="45720" rtlCol="0"/>
          <a:lstStyle>
            <a:lvl1pPr algn="r">
              <a:defRPr sz="1200"/>
            </a:lvl1pPr>
          </a:lstStyle>
          <a:p>
            <a:fld id="{30B35E51-5E32-417A-83EA-FEB00409B181}" type="datetimeFigureOut">
              <a:rPr lang="ru-RU" smtClean="0"/>
              <a:t>17.04.2024</a:t>
            </a:fld>
            <a:endParaRPr lang="ru-RU" dirty="0"/>
          </a:p>
        </p:txBody>
      </p:sp>
      <p:sp>
        <p:nvSpPr>
          <p:cNvPr id="4" name="Образ слайда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690269"/>
            <a:ext cx="5438140" cy="4443412"/>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378826"/>
            <a:ext cx="2945659" cy="493712"/>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50443" y="9378826"/>
            <a:ext cx="2945659" cy="493712"/>
          </a:xfrm>
          <a:prstGeom prst="rect">
            <a:avLst/>
          </a:prstGeom>
        </p:spPr>
        <p:txBody>
          <a:bodyPr vert="horz" lIns="91440" tIns="45720" rIns="91440" bIns="45720" rtlCol="0" anchor="b"/>
          <a:lstStyle>
            <a:lvl1pPr algn="r">
              <a:defRPr sz="1200"/>
            </a:lvl1pPr>
          </a:lstStyle>
          <a:p>
            <a:fld id="{1EC58D0E-3360-436D-A6DB-074F9F5F1961}" type="slidenum">
              <a:rPr lang="ru-RU" smtClean="0"/>
              <a:t>‹#›</a:t>
            </a:fld>
            <a:endParaRPr lang="ru-RU" dirty="0"/>
          </a:p>
        </p:txBody>
      </p:sp>
    </p:spTree>
    <p:extLst>
      <p:ext uri="{BB962C8B-B14F-4D97-AF65-F5344CB8AC3E}">
        <p14:creationId xmlns:p14="http://schemas.microsoft.com/office/powerpoint/2010/main" val="33855939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EC58D0E-3360-436D-A6DB-074F9F5F1961}" type="slidenum">
              <a:rPr lang="ru-RU" smtClean="0"/>
              <a:t>1</a:t>
            </a:fld>
            <a:endParaRPr lang="ru-RU" dirty="0"/>
          </a:p>
        </p:txBody>
      </p:sp>
    </p:spTree>
    <p:extLst>
      <p:ext uri="{BB962C8B-B14F-4D97-AF65-F5344CB8AC3E}">
        <p14:creationId xmlns:p14="http://schemas.microsoft.com/office/powerpoint/2010/main" val="3605450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ru-RU" baseline="0" dirty="0"/>
              <a:t>Название системы в творительном падеже</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ru-RU" dirty="0"/>
              <a:t>Срок</a:t>
            </a:r>
          </a:p>
        </p:txBody>
      </p:sp>
      <p:sp>
        <p:nvSpPr>
          <p:cNvPr id="4" name="Номер слайда 3"/>
          <p:cNvSpPr>
            <a:spLocks noGrp="1"/>
          </p:cNvSpPr>
          <p:nvPr>
            <p:ph type="sldNum" sz="quarter" idx="10"/>
          </p:nvPr>
        </p:nvSpPr>
        <p:spPr/>
        <p:txBody>
          <a:bodyPr/>
          <a:lstStyle/>
          <a:p>
            <a:fld id="{1EC58D0E-3360-436D-A6DB-074F9F5F1961}" type="slidenum">
              <a:rPr lang="ru-RU" smtClean="0"/>
              <a:t>3</a:t>
            </a:fld>
            <a:endParaRPr lang="ru-RU" dirty="0"/>
          </a:p>
        </p:txBody>
      </p:sp>
    </p:spTree>
    <p:extLst>
      <p:ext uri="{BB962C8B-B14F-4D97-AF65-F5344CB8AC3E}">
        <p14:creationId xmlns:p14="http://schemas.microsoft.com/office/powerpoint/2010/main" val="2638968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58850" y="1339850"/>
            <a:ext cx="4822825" cy="3617913"/>
          </a:xfrm>
        </p:spPr>
      </p:sp>
      <p:sp>
        <p:nvSpPr>
          <p:cNvPr id="3" name="Заметки 2"/>
          <p:cNvSpPr>
            <a:spLocks noGrp="1"/>
          </p:cNvSpPr>
          <p:nvPr>
            <p:ph type="body" idx="1"/>
          </p:nvPr>
        </p:nvSpPr>
        <p:spPr/>
        <p:txBody>
          <a:bodyPr/>
          <a:lstStyle/>
          <a:p>
            <a:pPr marL="228600" indent="-228600">
              <a:buAutoNum type="arabicPeriod"/>
            </a:pPr>
            <a:endParaRPr lang="ru-RU" dirty="0"/>
          </a:p>
        </p:txBody>
      </p:sp>
      <p:sp>
        <p:nvSpPr>
          <p:cNvPr id="4" name="Номер слайда 3"/>
          <p:cNvSpPr>
            <a:spLocks noGrp="1"/>
          </p:cNvSpPr>
          <p:nvPr>
            <p:ph type="sldNum" sz="quarter" idx="10"/>
          </p:nvPr>
        </p:nvSpPr>
        <p:spPr/>
        <p:txBody>
          <a:bodyPr/>
          <a:lstStyle/>
          <a:p>
            <a:fld id="{1FD56F67-29EC-440A-8D3D-3EBBF15589FC}" type="slidenum">
              <a:rPr lang="ru-RU" smtClean="0">
                <a:solidFill>
                  <a:prstClr val="black"/>
                </a:solidFill>
              </a:rPr>
              <a:pPr/>
              <a:t>5</a:t>
            </a:fld>
            <a:endParaRPr lang="ru-RU" dirty="0">
              <a:solidFill>
                <a:prstClr val="black"/>
              </a:solidFill>
            </a:endParaRPr>
          </a:p>
        </p:txBody>
      </p:sp>
    </p:spTree>
    <p:extLst>
      <p:ext uri="{BB962C8B-B14F-4D97-AF65-F5344CB8AC3E}">
        <p14:creationId xmlns:p14="http://schemas.microsoft.com/office/powerpoint/2010/main" val="1898689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lvl1pPr>
              <a:defRPr sz="2800">
                <a:solidFill>
                  <a:schemeClr val="bg1"/>
                </a:solidFill>
              </a:defRPr>
            </a:lvl1pPr>
          </a:lstStyle>
          <a:p>
            <a:r>
              <a:rPr lang="ru-RU" dirty="0"/>
              <a:t>Образец заголовка</a:t>
            </a:r>
          </a:p>
        </p:txBody>
      </p:sp>
      <p:sp>
        <p:nvSpPr>
          <p:cNvPr id="7" name="Заголовок 1"/>
          <p:cNvSpPr txBox="1">
            <a:spLocks/>
          </p:cNvSpPr>
          <p:nvPr userDrawn="1"/>
        </p:nvSpPr>
        <p:spPr>
          <a:xfrm>
            <a:off x="4644008" y="4437112"/>
            <a:ext cx="4388024" cy="1470025"/>
          </a:xfrm>
          <a:prstGeom prst="rect">
            <a:avLst/>
          </a:prstGeom>
        </p:spPr>
        <p:txBody>
          <a:bodyPr/>
          <a:lstStyle>
            <a:lvl1pPr algn="ctr" defTabSz="914400" rtl="0" eaLnBrk="1" latinLnBrk="0" hangingPunct="1">
              <a:spcBef>
                <a:spcPct val="0"/>
              </a:spcBef>
              <a:buNone/>
              <a:defRPr sz="2800" kern="1200">
                <a:solidFill>
                  <a:schemeClr val="bg1"/>
                </a:solidFill>
                <a:latin typeface="+mj-lt"/>
                <a:ea typeface="+mj-ea"/>
                <a:cs typeface="+mj-cs"/>
              </a:defRPr>
            </a:lvl1pPr>
          </a:lstStyle>
          <a:p>
            <a:r>
              <a:rPr lang="ru-RU" dirty="0"/>
              <a:t>Образец заголовка</a:t>
            </a:r>
          </a:p>
        </p:txBody>
      </p:sp>
      <p:sp>
        <p:nvSpPr>
          <p:cNvPr id="9" name="Нижний колонтитул 4"/>
          <p:cNvSpPr>
            <a:spLocks noGrp="1"/>
          </p:cNvSpPr>
          <p:nvPr>
            <p:ph type="ftr" sz="quarter" idx="11"/>
          </p:nvPr>
        </p:nvSpPr>
        <p:spPr>
          <a:xfrm>
            <a:off x="3124200" y="6356350"/>
            <a:ext cx="2895600" cy="365125"/>
          </a:xfrm>
          <a:prstGeom prst="rect">
            <a:avLst/>
          </a:prstGeom>
        </p:spPr>
        <p:txBody>
          <a:bodyPr/>
          <a:lstStyle>
            <a:lvl1pPr algn="ctr">
              <a:defRPr sz="1600">
                <a:solidFill>
                  <a:schemeClr val="tx1">
                    <a:lumMod val="50000"/>
                    <a:lumOff val="50000"/>
                  </a:schemeClr>
                </a:solidFill>
              </a:defRPr>
            </a:lvl1pPr>
          </a:lstStyle>
          <a:p>
            <a:endParaRPr lang="ru-RU" dirty="0"/>
          </a:p>
        </p:txBody>
      </p:sp>
      <p:sp>
        <p:nvSpPr>
          <p:cNvPr id="11" name="Текст 10"/>
          <p:cNvSpPr>
            <a:spLocks noGrp="1"/>
          </p:cNvSpPr>
          <p:nvPr>
            <p:ph type="body" sz="quarter" idx="12"/>
          </p:nvPr>
        </p:nvSpPr>
        <p:spPr>
          <a:xfrm>
            <a:off x="5508624" y="4509120"/>
            <a:ext cx="3311847" cy="914400"/>
          </a:xfrm>
          <a:prstGeom prst="rect">
            <a:avLst/>
          </a:prstGeom>
        </p:spPr>
        <p:txBody>
          <a:bodyPr/>
          <a:lstStyle>
            <a:lvl1pPr marL="0" indent="0">
              <a:buNone/>
              <a:defRPr sz="1600">
                <a:solidFill>
                  <a:schemeClr val="tx1">
                    <a:lumMod val="50000"/>
                    <a:lumOff val="50000"/>
                  </a:schemeClr>
                </a:solidFill>
              </a:defRPr>
            </a:lvl1pPr>
          </a:lstStyle>
          <a:p>
            <a:pPr lvl="0"/>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4114562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829678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a:xfrm>
            <a:off x="457200" y="6356350"/>
            <a:ext cx="2133600" cy="365125"/>
          </a:xfrm>
          <a:prstGeom prst="rect">
            <a:avLst/>
          </a:prstGeom>
        </p:spPr>
        <p:txBody>
          <a:bodyPr/>
          <a:lstStyle/>
          <a:p>
            <a:endParaRPr lang="ru-RU" dirty="0"/>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9" name="Номер слайда 8"/>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1734793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Дата 2"/>
          <p:cNvSpPr>
            <a:spLocks noGrp="1"/>
          </p:cNvSpPr>
          <p:nvPr>
            <p:ph type="dt" sz="half" idx="10"/>
          </p:nvPr>
        </p:nvSpPr>
        <p:spPr>
          <a:xfrm>
            <a:off x="457200" y="6356350"/>
            <a:ext cx="2133600" cy="365125"/>
          </a:xfrm>
          <a:prstGeom prst="rect">
            <a:avLst/>
          </a:prstGeom>
        </p:spPr>
        <p:txBody>
          <a:bodyPr/>
          <a:lstStyle/>
          <a:p>
            <a:endParaRPr lang="ru-RU" dirty="0"/>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5" name="Номер слайда 4"/>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13040982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0" y="6356350"/>
            <a:ext cx="2133600" cy="365125"/>
          </a:xfrm>
          <a:prstGeom prst="rect">
            <a:avLst/>
          </a:prstGeom>
        </p:spPr>
        <p:txBody>
          <a:bodyPr/>
          <a:lstStyle/>
          <a:p>
            <a:endParaRPr lang="ru-RU" dirty="0"/>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4" name="Номер слайда 3"/>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232339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a:prstGeom prst="rect">
            <a:avLst/>
          </a:prstGeo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3386439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a:prstGeom prst="rect">
            <a:avLst/>
          </a:prstGeo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9993979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756719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a:prstGeom prst="rect">
            <a:avLst/>
          </a:prstGeo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8183663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bg>
      <p:bgRef idx="1001">
        <a:schemeClr val="bg2"/>
      </p:bgRef>
    </p:bg>
    <p:spTree>
      <p:nvGrpSpPr>
        <p:cNvPr id="1" name=""/>
        <p:cNvGrpSpPr/>
        <p:nvPr/>
      </p:nvGrpSpPr>
      <p:grpSpPr>
        <a:xfrm>
          <a:off x="0" y="0"/>
          <a:ext cx="0" cy="0"/>
          <a:chOff x="0" y="0"/>
          <a:chExt cx="0" cy="0"/>
        </a:xfrm>
      </p:grpSpPr>
      <p:sp>
        <p:nvSpPr>
          <p:cNvPr id="9" name="TextBox 8"/>
          <p:cNvSpPr txBox="1"/>
          <p:nvPr/>
        </p:nvSpPr>
        <p:spPr>
          <a:xfrm>
            <a:off x="7380312" y="188641"/>
            <a:ext cx="1782198" cy="1310615"/>
          </a:xfrm>
          <a:prstGeom prst="rect">
            <a:avLst/>
          </a:prstGeom>
          <a:noFill/>
        </p:spPr>
        <p:txBody>
          <a:bodyPr wrap="square" rtlCol="0">
            <a:spAutoFit/>
          </a:bodyPr>
          <a:lstStyle/>
          <a:p>
            <a:pPr>
              <a:lnSpc>
                <a:spcPts val="870"/>
              </a:lnSpc>
            </a:pPr>
            <a:r>
              <a:rPr lang="ru-RU" sz="750" dirty="0">
                <a:solidFill>
                  <a:prstClr val="white"/>
                </a:solidFill>
                <a:ea typeface="Verdana" panose="020B0604030504040204" pitchFamily="34" charset="0"/>
                <a:cs typeface="Verdana" panose="020B0604030504040204" pitchFamily="34" charset="0"/>
              </a:rPr>
              <a:t>Открытое акционерное общество</a:t>
            </a:r>
          </a:p>
          <a:p>
            <a:pPr>
              <a:lnSpc>
                <a:spcPts val="870"/>
              </a:lnSpc>
            </a:pPr>
            <a:r>
              <a:rPr lang="ru-RU" sz="750" b="1" dirty="0">
                <a:solidFill>
                  <a:prstClr val="white"/>
                </a:solidFill>
                <a:ea typeface="Verdana" panose="020B0604030504040204" pitchFamily="34" charset="0"/>
                <a:cs typeface="Verdana" panose="020B0604030504040204" pitchFamily="34" charset="0"/>
              </a:rPr>
              <a:t>НОВОЛИПЕЦКИЙ</a:t>
            </a:r>
          </a:p>
          <a:p>
            <a:pPr>
              <a:lnSpc>
                <a:spcPts val="870"/>
              </a:lnSpc>
            </a:pPr>
            <a:r>
              <a:rPr lang="ru-RU" sz="750" b="1" dirty="0">
                <a:solidFill>
                  <a:prstClr val="white"/>
                </a:solidFill>
                <a:ea typeface="Verdana" panose="020B0604030504040204" pitchFamily="34" charset="0"/>
                <a:cs typeface="Verdana" panose="020B0604030504040204" pitchFamily="34" charset="0"/>
              </a:rPr>
              <a:t>МЕТАЛЛУРГИЧЕСКИЙ</a:t>
            </a:r>
          </a:p>
          <a:p>
            <a:pPr>
              <a:lnSpc>
                <a:spcPts val="870"/>
              </a:lnSpc>
            </a:pPr>
            <a:r>
              <a:rPr lang="ru-RU" sz="750" b="1" dirty="0">
                <a:solidFill>
                  <a:prstClr val="white"/>
                </a:solidFill>
                <a:ea typeface="Verdana" panose="020B0604030504040204" pitchFamily="34" charset="0"/>
                <a:cs typeface="Verdana" panose="020B0604030504040204" pitchFamily="34" charset="0"/>
              </a:rPr>
              <a:t>КОМБИНАТ</a:t>
            </a:r>
            <a:endParaRPr lang="en-US" sz="750" b="1" dirty="0">
              <a:solidFill>
                <a:prstClr val="white"/>
              </a:solidFill>
              <a:ea typeface="Verdana" panose="020B0604030504040204" pitchFamily="34" charset="0"/>
              <a:cs typeface="Verdana" panose="020B0604030504040204" pitchFamily="34" charset="0"/>
            </a:endParaRPr>
          </a:p>
          <a:p>
            <a:pPr>
              <a:lnSpc>
                <a:spcPts val="870"/>
              </a:lnSpc>
            </a:pPr>
            <a:endParaRPr lang="en-US" sz="750" b="1" dirty="0">
              <a:solidFill>
                <a:prstClr val="white"/>
              </a:solidFill>
              <a:ea typeface="Verdana" panose="020B0604030504040204" pitchFamily="34" charset="0"/>
              <a:cs typeface="Verdana" panose="020B0604030504040204" pitchFamily="34" charset="0"/>
            </a:endParaRPr>
          </a:p>
          <a:p>
            <a:pPr>
              <a:lnSpc>
                <a:spcPts val="870"/>
              </a:lnSpc>
            </a:pPr>
            <a:r>
              <a:rPr lang="ru-RU" sz="750" dirty="0">
                <a:solidFill>
                  <a:prstClr val="white"/>
                </a:solidFill>
                <a:ea typeface="Verdana" panose="020B0604030504040204" pitchFamily="34" charset="0"/>
                <a:cs typeface="Verdana" panose="020B0604030504040204" pitchFamily="34" charset="0"/>
              </a:rPr>
              <a:t>Россия, 398040</a:t>
            </a:r>
          </a:p>
          <a:p>
            <a:pPr>
              <a:lnSpc>
                <a:spcPts val="870"/>
              </a:lnSpc>
            </a:pPr>
            <a:r>
              <a:rPr lang="ru-RU" sz="750" dirty="0">
                <a:solidFill>
                  <a:prstClr val="white"/>
                </a:solidFill>
                <a:ea typeface="Verdana" panose="020B0604030504040204" pitchFamily="34" charset="0"/>
                <a:cs typeface="Verdana" panose="020B0604030504040204" pitchFamily="34" charset="0"/>
              </a:rPr>
              <a:t>г. Липецк, пл. Металлургов, 2</a:t>
            </a:r>
          </a:p>
          <a:p>
            <a:pPr>
              <a:lnSpc>
                <a:spcPts val="870"/>
              </a:lnSpc>
            </a:pPr>
            <a:r>
              <a:rPr lang="ru-RU" sz="750" dirty="0">
                <a:solidFill>
                  <a:prstClr val="white"/>
                </a:solidFill>
                <a:ea typeface="Verdana" panose="020B0604030504040204" pitchFamily="34" charset="0"/>
                <a:cs typeface="Verdana" panose="020B0604030504040204" pitchFamily="34" charset="0"/>
              </a:rPr>
              <a:t>Факс:</a:t>
            </a:r>
            <a:r>
              <a:rPr lang="en-US" sz="750" dirty="0">
                <a:solidFill>
                  <a:prstClr val="white"/>
                </a:solidFill>
                <a:ea typeface="Verdana" panose="020B0604030504040204" pitchFamily="34" charset="0"/>
                <a:cs typeface="Verdana" panose="020B0604030504040204" pitchFamily="34" charset="0"/>
              </a:rPr>
              <a:t> +7 (4742) 44 11 11</a:t>
            </a:r>
            <a:endParaRPr lang="ru-RU" sz="750" dirty="0">
              <a:solidFill>
                <a:prstClr val="white"/>
              </a:solidFill>
              <a:ea typeface="Verdana" panose="020B0604030504040204" pitchFamily="34" charset="0"/>
              <a:cs typeface="Verdana" panose="020B0604030504040204" pitchFamily="34" charset="0"/>
            </a:endParaRPr>
          </a:p>
          <a:p>
            <a:pPr>
              <a:lnSpc>
                <a:spcPts val="870"/>
              </a:lnSpc>
            </a:pPr>
            <a:r>
              <a:rPr lang="en-US" sz="750" dirty="0">
                <a:solidFill>
                  <a:prstClr val="white"/>
                </a:solidFill>
                <a:ea typeface="Verdana" panose="020B0604030504040204" pitchFamily="34" charset="0"/>
                <a:cs typeface="Verdana" panose="020B0604030504040204" pitchFamily="34" charset="0"/>
              </a:rPr>
              <a:t>Email</a:t>
            </a:r>
            <a:r>
              <a:rPr lang="ru-RU" sz="750" dirty="0">
                <a:solidFill>
                  <a:prstClr val="white"/>
                </a:solidFill>
                <a:ea typeface="Verdana" panose="020B0604030504040204" pitchFamily="34" charset="0"/>
                <a:cs typeface="Verdana" panose="020B0604030504040204" pitchFamily="34" charset="0"/>
              </a:rPr>
              <a:t>:</a:t>
            </a:r>
            <a:r>
              <a:rPr lang="en-US" sz="750" dirty="0">
                <a:solidFill>
                  <a:prstClr val="white"/>
                </a:solidFill>
                <a:ea typeface="Verdana" panose="020B0604030504040204" pitchFamily="34" charset="0"/>
                <a:cs typeface="Verdana" panose="020B0604030504040204" pitchFamily="34" charset="0"/>
              </a:rPr>
              <a:t> info@nlmk.ru</a:t>
            </a:r>
            <a:endParaRPr lang="ru-RU" sz="750" dirty="0">
              <a:solidFill>
                <a:prstClr val="white"/>
              </a:solidFill>
              <a:ea typeface="Verdana" panose="020B0604030504040204" pitchFamily="34" charset="0"/>
              <a:cs typeface="Verdana" panose="020B0604030504040204" pitchFamily="34" charset="0"/>
            </a:endParaRPr>
          </a:p>
          <a:p>
            <a:pPr>
              <a:spcBef>
                <a:spcPts val="450"/>
              </a:spcBef>
            </a:pPr>
            <a:endParaRPr lang="ru-RU" sz="750" b="1" dirty="0">
              <a:solidFill>
                <a:prstClr val="white"/>
              </a:solidFill>
              <a:ea typeface="Verdana" panose="020B0604030504040204" pitchFamily="34" charset="0"/>
              <a:cs typeface="Verdana" panose="020B0604030504040204" pitchFamily="34" charset="0"/>
            </a:endParaRPr>
          </a:p>
        </p:txBody>
      </p:sp>
      <p:sp>
        <p:nvSpPr>
          <p:cNvPr id="18" name="Текст 9"/>
          <p:cNvSpPr>
            <a:spLocks noGrp="1"/>
          </p:cNvSpPr>
          <p:nvPr>
            <p:ph type="body" sz="quarter" idx="11" hasCustomPrompt="1"/>
          </p:nvPr>
        </p:nvSpPr>
        <p:spPr>
          <a:xfrm>
            <a:off x="413539" y="2661324"/>
            <a:ext cx="1781951" cy="614827"/>
          </a:xfrm>
        </p:spPr>
        <p:txBody>
          <a:bodyPr>
            <a:normAutofit/>
          </a:bodyPr>
          <a:lstStyle>
            <a:lvl1pPr marL="0" marR="0" indent="0" algn="l" defTabSz="685800" rtl="0" eaLnBrk="1" fontAlgn="auto" latinLnBrk="0" hangingPunct="1">
              <a:lnSpc>
                <a:spcPts val="1800"/>
              </a:lnSpc>
              <a:spcBef>
                <a:spcPts val="0"/>
              </a:spcBef>
              <a:spcAft>
                <a:spcPts val="0"/>
              </a:spcAft>
              <a:buClrTx/>
              <a:buSzTx/>
              <a:buFont typeface="Arial" panose="020B0604020202020204" pitchFamily="34" charset="0"/>
              <a:buNone/>
              <a:tabLst/>
              <a:defRPr lang="ru-RU" sz="1500"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1500" dirty="0">
                <a:solidFill>
                  <a:schemeClr val="tx1"/>
                </a:solidFill>
                <a:latin typeface="+mj-lt"/>
                <a:ea typeface="Verdana" panose="020B0604030504040204" pitchFamily="34" charset="0"/>
                <a:cs typeface="Verdana" panose="020B0604030504040204" pitchFamily="34" charset="0"/>
              </a:rPr>
              <a:t>Дополнительно описание</a:t>
            </a:r>
          </a:p>
        </p:txBody>
      </p:sp>
      <p:sp>
        <p:nvSpPr>
          <p:cNvPr id="19" name="Текст 9"/>
          <p:cNvSpPr>
            <a:spLocks noGrp="1"/>
          </p:cNvSpPr>
          <p:nvPr>
            <p:ph type="body" sz="quarter" idx="12" hasCustomPrompt="1"/>
          </p:nvPr>
        </p:nvSpPr>
        <p:spPr>
          <a:xfrm>
            <a:off x="413539" y="309795"/>
            <a:ext cx="1309325" cy="336976"/>
          </a:xfrm>
        </p:spPr>
        <p:txBody>
          <a:bodyPr>
            <a:normAutofit/>
          </a:bodyPr>
          <a:lstStyle>
            <a:lvl1pPr marL="0" marR="0" indent="0" algn="l" defTabSz="685800" rtl="0" eaLnBrk="1" fontAlgn="auto" latinLnBrk="0" hangingPunct="1">
              <a:lnSpc>
                <a:spcPts val="1080"/>
              </a:lnSpc>
              <a:spcBef>
                <a:spcPts val="0"/>
              </a:spcBef>
              <a:spcAft>
                <a:spcPts val="0"/>
              </a:spcAft>
              <a:buClrTx/>
              <a:buSzTx/>
              <a:buFont typeface="Arial" panose="020B0604020202020204" pitchFamily="34" charset="0"/>
              <a:buNone/>
              <a:tabLst/>
              <a:defRPr lang="ru-RU" sz="900"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900" dirty="0">
                <a:solidFill>
                  <a:schemeClr val="tx1"/>
                </a:solidFill>
                <a:ea typeface="Verdana" panose="020B0604030504040204" pitchFamily="34" charset="0"/>
                <a:cs typeface="Verdana" panose="020B0604030504040204" pitchFamily="34" charset="0"/>
              </a:rPr>
              <a:t>00.00.2015 года</a:t>
            </a:r>
          </a:p>
        </p:txBody>
      </p:sp>
      <p:sp>
        <p:nvSpPr>
          <p:cNvPr id="20" name="Текст 9"/>
          <p:cNvSpPr>
            <a:spLocks noGrp="1"/>
          </p:cNvSpPr>
          <p:nvPr>
            <p:ph type="body" sz="quarter" idx="13" hasCustomPrompt="1"/>
          </p:nvPr>
        </p:nvSpPr>
        <p:spPr>
          <a:xfrm>
            <a:off x="7380312" y="2479081"/>
            <a:ext cx="1618722" cy="797070"/>
          </a:xfrm>
        </p:spPr>
        <p:txBody>
          <a:bodyPr>
            <a:normAutofit/>
          </a:bodyPr>
          <a:lstStyle>
            <a:lvl1pPr marL="0" marR="0" indent="0" algn="l" defTabSz="685800" rtl="0" eaLnBrk="1" fontAlgn="auto" latinLnBrk="0" hangingPunct="1">
              <a:lnSpc>
                <a:spcPts val="990"/>
              </a:lnSpc>
              <a:spcBef>
                <a:spcPts val="0"/>
              </a:spcBef>
              <a:spcAft>
                <a:spcPts val="0"/>
              </a:spcAft>
              <a:buClrTx/>
              <a:buSzTx/>
              <a:buFont typeface="Arial" panose="020B0604020202020204" pitchFamily="34" charset="0"/>
              <a:buNone/>
              <a:tabLst/>
              <a:defRPr lang="ru-RU" sz="825"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825" dirty="0">
                <a:solidFill>
                  <a:schemeClr val="tx1"/>
                </a:solidFill>
                <a:ea typeface="Verdana" panose="020B0604030504040204" pitchFamily="34" charset="0"/>
                <a:cs typeface="Verdana" panose="020B0604030504040204" pitchFamily="34" charset="0"/>
              </a:rPr>
              <a:t>Докладчик:</a:t>
            </a:r>
          </a:p>
          <a:p>
            <a:r>
              <a:rPr lang="ru-RU" sz="825" dirty="0">
                <a:solidFill>
                  <a:schemeClr val="tx1"/>
                </a:solidFill>
                <a:ea typeface="Verdana" panose="020B0604030504040204" pitchFamily="34" charset="0"/>
                <a:cs typeface="Verdana" panose="020B0604030504040204" pitchFamily="34" charset="0"/>
              </a:rPr>
              <a:t>Фамилия имя отчество,</a:t>
            </a:r>
          </a:p>
          <a:p>
            <a:r>
              <a:rPr lang="ru-RU" sz="825" dirty="0">
                <a:solidFill>
                  <a:schemeClr val="tx1"/>
                </a:solidFill>
                <a:ea typeface="Verdana" panose="020B0604030504040204" pitchFamily="34" charset="0"/>
                <a:cs typeface="Verdana" panose="020B0604030504040204" pitchFamily="34" charset="0"/>
              </a:rPr>
              <a:t>Должность,</a:t>
            </a:r>
          </a:p>
          <a:p>
            <a:r>
              <a:rPr lang="ru-RU" sz="825" dirty="0">
                <a:solidFill>
                  <a:schemeClr val="tx1"/>
                </a:solidFill>
                <a:ea typeface="Verdana" panose="020B0604030504040204" pitchFamily="34" charset="0"/>
                <a:cs typeface="Verdana" panose="020B0604030504040204" pitchFamily="34" charset="0"/>
              </a:rPr>
              <a:t>тел.</a:t>
            </a:r>
          </a:p>
        </p:txBody>
      </p:sp>
      <p:sp>
        <p:nvSpPr>
          <p:cNvPr id="21" name="Текст 9"/>
          <p:cNvSpPr>
            <a:spLocks noGrp="1"/>
          </p:cNvSpPr>
          <p:nvPr>
            <p:ph type="body" sz="quarter" idx="14" hasCustomPrompt="1"/>
          </p:nvPr>
        </p:nvSpPr>
        <p:spPr>
          <a:xfrm>
            <a:off x="413538" y="1455606"/>
            <a:ext cx="4023161" cy="750471"/>
          </a:xfrm>
        </p:spPr>
        <p:txBody>
          <a:bodyPr>
            <a:normAutofit/>
          </a:bodyPr>
          <a:lstStyle>
            <a:lvl1pPr marL="0" marR="0" indent="0" algn="l" defTabSz="685800" rtl="0" eaLnBrk="1" fontAlgn="auto" latinLnBrk="0" hangingPunct="1">
              <a:lnSpc>
                <a:spcPts val="3600"/>
              </a:lnSpc>
              <a:spcBef>
                <a:spcPts val="0"/>
              </a:spcBef>
              <a:spcAft>
                <a:spcPts val="0"/>
              </a:spcAft>
              <a:buClrTx/>
              <a:buSzTx/>
              <a:buFont typeface="Arial" panose="020B0604020202020204" pitchFamily="34" charset="0"/>
              <a:buNone/>
              <a:tabLst/>
              <a:defRPr lang="ru-RU" sz="3000" kern="1200" dirty="0">
                <a:solidFill>
                  <a:schemeClr val="tx1"/>
                </a:solidFill>
                <a:latin typeface="+mj-lt"/>
                <a:ea typeface="Verdana" panose="020B0604030504040204" pitchFamily="34" charset="0"/>
                <a:cs typeface="Verdana" panose="020B0604030504040204" pitchFamily="34" charset="0"/>
              </a:defRPr>
            </a:lvl1pPr>
            <a:lvl2pPr algn="l">
              <a:defRPr sz="1350"/>
            </a:lvl2pPr>
            <a:lvl3pPr algn="l">
              <a:defRPr sz="1350"/>
            </a:lvl3pPr>
            <a:lvl4pPr algn="l">
              <a:defRPr sz="1350"/>
            </a:lvl4pPr>
            <a:lvl5pPr algn="l">
              <a:defRPr sz="1350"/>
            </a:lvl5pPr>
          </a:lstStyle>
          <a:p>
            <a:r>
              <a:rPr lang="ru-RU" sz="3000" dirty="0">
                <a:solidFill>
                  <a:schemeClr val="tx1"/>
                </a:solidFill>
                <a:latin typeface="+mj-lt"/>
                <a:ea typeface="Verdana" panose="020B0604030504040204" pitchFamily="34" charset="0"/>
                <a:cs typeface="Verdana" panose="020B0604030504040204" pitchFamily="34" charset="0"/>
              </a:rPr>
              <a:t>Название презентации</a:t>
            </a:r>
          </a:p>
        </p:txBody>
      </p:sp>
      <p:sp>
        <p:nvSpPr>
          <p:cNvPr id="11" name="TextBox 10"/>
          <p:cNvSpPr txBox="1"/>
          <p:nvPr/>
        </p:nvSpPr>
        <p:spPr>
          <a:xfrm>
            <a:off x="7380312" y="188641"/>
            <a:ext cx="1782198" cy="1310615"/>
          </a:xfrm>
          <a:prstGeom prst="rect">
            <a:avLst/>
          </a:prstGeom>
          <a:noFill/>
        </p:spPr>
        <p:txBody>
          <a:bodyPr wrap="square" rtlCol="0">
            <a:spAutoFit/>
          </a:bodyPr>
          <a:lstStyle/>
          <a:p>
            <a:pPr>
              <a:lnSpc>
                <a:spcPts val="870"/>
              </a:lnSpc>
            </a:pPr>
            <a:r>
              <a:rPr lang="ru-RU" sz="750" dirty="0">
                <a:solidFill>
                  <a:prstClr val="white"/>
                </a:solidFill>
                <a:ea typeface="Verdana" panose="020B0604030504040204" pitchFamily="34" charset="0"/>
                <a:cs typeface="Verdana" panose="020B0604030504040204" pitchFamily="34" charset="0"/>
              </a:rPr>
              <a:t>Открытое акционерное общество</a:t>
            </a:r>
          </a:p>
          <a:p>
            <a:pPr>
              <a:lnSpc>
                <a:spcPts val="870"/>
              </a:lnSpc>
            </a:pPr>
            <a:r>
              <a:rPr lang="ru-RU" sz="750" b="1" dirty="0">
                <a:solidFill>
                  <a:prstClr val="white"/>
                </a:solidFill>
                <a:ea typeface="Verdana" panose="020B0604030504040204" pitchFamily="34" charset="0"/>
                <a:cs typeface="Verdana" panose="020B0604030504040204" pitchFamily="34" charset="0"/>
              </a:rPr>
              <a:t>НОВОЛИПЕЦКИЙ</a:t>
            </a:r>
          </a:p>
          <a:p>
            <a:pPr>
              <a:lnSpc>
                <a:spcPts val="870"/>
              </a:lnSpc>
            </a:pPr>
            <a:r>
              <a:rPr lang="ru-RU" sz="750" b="1" dirty="0">
                <a:solidFill>
                  <a:prstClr val="white"/>
                </a:solidFill>
                <a:ea typeface="Verdana" panose="020B0604030504040204" pitchFamily="34" charset="0"/>
                <a:cs typeface="Verdana" panose="020B0604030504040204" pitchFamily="34" charset="0"/>
              </a:rPr>
              <a:t>МЕТАЛЛУРГИЧЕСКИЙ</a:t>
            </a:r>
          </a:p>
          <a:p>
            <a:pPr>
              <a:lnSpc>
                <a:spcPts val="870"/>
              </a:lnSpc>
            </a:pPr>
            <a:r>
              <a:rPr lang="ru-RU" sz="750" b="1" dirty="0">
                <a:solidFill>
                  <a:prstClr val="white"/>
                </a:solidFill>
                <a:ea typeface="Verdana" panose="020B0604030504040204" pitchFamily="34" charset="0"/>
                <a:cs typeface="Verdana" panose="020B0604030504040204" pitchFamily="34" charset="0"/>
              </a:rPr>
              <a:t>КОМБИНАТ</a:t>
            </a:r>
            <a:endParaRPr lang="en-US" sz="750" b="1" dirty="0">
              <a:solidFill>
                <a:prstClr val="white"/>
              </a:solidFill>
              <a:ea typeface="Verdana" panose="020B0604030504040204" pitchFamily="34" charset="0"/>
              <a:cs typeface="Verdana" panose="020B0604030504040204" pitchFamily="34" charset="0"/>
            </a:endParaRPr>
          </a:p>
          <a:p>
            <a:pPr>
              <a:lnSpc>
                <a:spcPts val="870"/>
              </a:lnSpc>
            </a:pPr>
            <a:endParaRPr lang="en-US" sz="750" b="1" dirty="0">
              <a:solidFill>
                <a:prstClr val="white"/>
              </a:solidFill>
              <a:ea typeface="Verdana" panose="020B0604030504040204" pitchFamily="34" charset="0"/>
              <a:cs typeface="Verdana" panose="020B0604030504040204" pitchFamily="34" charset="0"/>
            </a:endParaRPr>
          </a:p>
          <a:p>
            <a:pPr>
              <a:lnSpc>
                <a:spcPts val="870"/>
              </a:lnSpc>
            </a:pPr>
            <a:r>
              <a:rPr lang="ru-RU" sz="750" dirty="0">
                <a:solidFill>
                  <a:prstClr val="white"/>
                </a:solidFill>
                <a:ea typeface="Verdana" panose="020B0604030504040204" pitchFamily="34" charset="0"/>
                <a:cs typeface="Verdana" panose="020B0604030504040204" pitchFamily="34" charset="0"/>
              </a:rPr>
              <a:t>Россия, 398040</a:t>
            </a:r>
          </a:p>
          <a:p>
            <a:pPr>
              <a:lnSpc>
                <a:spcPts val="870"/>
              </a:lnSpc>
            </a:pPr>
            <a:r>
              <a:rPr lang="ru-RU" sz="750" dirty="0">
                <a:solidFill>
                  <a:prstClr val="white"/>
                </a:solidFill>
                <a:ea typeface="Verdana" panose="020B0604030504040204" pitchFamily="34" charset="0"/>
                <a:cs typeface="Verdana" panose="020B0604030504040204" pitchFamily="34" charset="0"/>
              </a:rPr>
              <a:t>г. Липецк, пл. Металлургов, 2</a:t>
            </a:r>
          </a:p>
          <a:p>
            <a:pPr>
              <a:lnSpc>
                <a:spcPts val="870"/>
              </a:lnSpc>
            </a:pPr>
            <a:r>
              <a:rPr lang="ru-RU" sz="750" dirty="0">
                <a:solidFill>
                  <a:prstClr val="white"/>
                </a:solidFill>
                <a:ea typeface="Verdana" panose="020B0604030504040204" pitchFamily="34" charset="0"/>
                <a:cs typeface="Verdana" panose="020B0604030504040204" pitchFamily="34" charset="0"/>
              </a:rPr>
              <a:t>Факс:</a:t>
            </a:r>
            <a:r>
              <a:rPr lang="en-US" sz="750" dirty="0">
                <a:solidFill>
                  <a:prstClr val="white"/>
                </a:solidFill>
                <a:ea typeface="Verdana" panose="020B0604030504040204" pitchFamily="34" charset="0"/>
                <a:cs typeface="Verdana" panose="020B0604030504040204" pitchFamily="34" charset="0"/>
              </a:rPr>
              <a:t> +7 (4742) 44 11 11</a:t>
            </a:r>
            <a:endParaRPr lang="ru-RU" sz="750" dirty="0">
              <a:solidFill>
                <a:prstClr val="white"/>
              </a:solidFill>
              <a:ea typeface="Verdana" panose="020B0604030504040204" pitchFamily="34" charset="0"/>
              <a:cs typeface="Verdana" panose="020B0604030504040204" pitchFamily="34" charset="0"/>
            </a:endParaRPr>
          </a:p>
          <a:p>
            <a:pPr>
              <a:lnSpc>
                <a:spcPts val="870"/>
              </a:lnSpc>
            </a:pPr>
            <a:r>
              <a:rPr lang="en-US" sz="750" dirty="0">
                <a:solidFill>
                  <a:prstClr val="white"/>
                </a:solidFill>
                <a:ea typeface="Verdana" panose="020B0604030504040204" pitchFamily="34" charset="0"/>
                <a:cs typeface="Verdana" panose="020B0604030504040204" pitchFamily="34" charset="0"/>
              </a:rPr>
              <a:t>Email</a:t>
            </a:r>
            <a:r>
              <a:rPr lang="ru-RU" sz="750" dirty="0">
                <a:solidFill>
                  <a:prstClr val="white"/>
                </a:solidFill>
                <a:ea typeface="Verdana" panose="020B0604030504040204" pitchFamily="34" charset="0"/>
                <a:cs typeface="Verdana" panose="020B0604030504040204" pitchFamily="34" charset="0"/>
              </a:rPr>
              <a:t>:</a:t>
            </a:r>
            <a:r>
              <a:rPr lang="en-US" sz="750" dirty="0">
                <a:solidFill>
                  <a:prstClr val="white"/>
                </a:solidFill>
                <a:ea typeface="Verdana" panose="020B0604030504040204" pitchFamily="34" charset="0"/>
                <a:cs typeface="Verdana" panose="020B0604030504040204" pitchFamily="34" charset="0"/>
              </a:rPr>
              <a:t> info@nlmk.ru</a:t>
            </a:r>
            <a:endParaRPr lang="ru-RU" sz="750" dirty="0">
              <a:solidFill>
                <a:prstClr val="white"/>
              </a:solidFill>
              <a:ea typeface="Verdana" panose="020B0604030504040204" pitchFamily="34" charset="0"/>
              <a:cs typeface="Verdana" panose="020B0604030504040204" pitchFamily="34" charset="0"/>
            </a:endParaRPr>
          </a:p>
          <a:p>
            <a:pPr>
              <a:spcBef>
                <a:spcPts val="450"/>
              </a:spcBef>
            </a:pPr>
            <a:endParaRPr lang="ru-RU" sz="750" b="1" dirty="0">
              <a:solidFill>
                <a:prstClr val="white"/>
              </a:solidFill>
              <a:ea typeface="Verdana" panose="020B0604030504040204" pitchFamily="34" charset="0"/>
              <a:cs typeface="Verdana" panose="020B0604030504040204" pitchFamily="34" charset="0"/>
            </a:endParaRPr>
          </a:p>
        </p:txBody>
      </p:sp>
      <p:sp>
        <p:nvSpPr>
          <p:cNvPr id="13" name="TextBox 12"/>
          <p:cNvSpPr txBox="1"/>
          <p:nvPr userDrawn="1"/>
        </p:nvSpPr>
        <p:spPr>
          <a:xfrm>
            <a:off x="7380312" y="188641"/>
            <a:ext cx="1782198" cy="1310615"/>
          </a:xfrm>
          <a:prstGeom prst="rect">
            <a:avLst/>
          </a:prstGeom>
          <a:noFill/>
        </p:spPr>
        <p:txBody>
          <a:bodyPr wrap="square" rtlCol="0">
            <a:spAutoFit/>
          </a:bodyPr>
          <a:lstStyle/>
          <a:p>
            <a:pPr>
              <a:lnSpc>
                <a:spcPts val="870"/>
              </a:lnSpc>
            </a:pPr>
            <a:r>
              <a:rPr lang="ru-RU" sz="750" dirty="0">
                <a:solidFill>
                  <a:prstClr val="white"/>
                </a:solidFill>
                <a:ea typeface="Verdana" panose="020B0604030504040204" pitchFamily="34" charset="0"/>
                <a:cs typeface="Verdana" panose="020B0604030504040204" pitchFamily="34" charset="0"/>
              </a:rPr>
              <a:t>Открытое акционерное общество</a:t>
            </a:r>
          </a:p>
          <a:p>
            <a:pPr>
              <a:lnSpc>
                <a:spcPts val="870"/>
              </a:lnSpc>
            </a:pPr>
            <a:r>
              <a:rPr lang="ru-RU" sz="750" b="1" dirty="0">
                <a:solidFill>
                  <a:prstClr val="white"/>
                </a:solidFill>
                <a:ea typeface="Verdana" panose="020B0604030504040204" pitchFamily="34" charset="0"/>
                <a:cs typeface="Verdana" panose="020B0604030504040204" pitchFamily="34" charset="0"/>
              </a:rPr>
              <a:t>НОВОЛИПЕЦКИЙ</a:t>
            </a:r>
          </a:p>
          <a:p>
            <a:pPr>
              <a:lnSpc>
                <a:spcPts val="870"/>
              </a:lnSpc>
            </a:pPr>
            <a:r>
              <a:rPr lang="ru-RU" sz="750" b="1" dirty="0">
                <a:solidFill>
                  <a:prstClr val="white"/>
                </a:solidFill>
                <a:ea typeface="Verdana" panose="020B0604030504040204" pitchFamily="34" charset="0"/>
                <a:cs typeface="Verdana" panose="020B0604030504040204" pitchFamily="34" charset="0"/>
              </a:rPr>
              <a:t>МЕТАЛЛУРГИЧЕСКИЙ</a:t>
            </a:r>
          </a:p>
          <a:p>
            <a:pPr>
              <a:lnSpc>
                <a:spcPts val="870"/>
              </a:lnSpc>
            </a:pPr>
            <a:r>
              <a:rPr lang="ru-RU" sz="750" b="1" dirty="0">
                <a:solidFill>
                  <a:prstClr val="white"/>
                </a:solidFill>
                <a:ea typeface="Verdana" panose="020B0604030504040204" pitchFamily="34" charset="0"/>
                <a:cs typeface="Verdana" panose="020B0604030504040204" pitchFamily="34" charset="0"/>
              </a:rPr>
              <a:t>КОМБИНАТ</a:t>
            </a:r>
            <a:endParaRPr lang="en-US" sz="750" b="1" dirty="0">
              <a:solidFill>
                <a:prstClr val="white"/>
              </a:solidFill>
              <a:ea typeface="Verdana" panose="020B0604030504040204" pitchFamily="34" charset="0"/>
              <a:cs typeface="Verdana" panose="020B0604030504040204" pitchFamily="34" charset="0"/>
            </a:endParaRPr>
          </a:p>
          <a:p>
            <a:pPr>
              <a:lnSpc>
                <a:spcPts val="870"/>
              </a:lnSpc>
            </a:pPr>
            <a:endParaRPr lang="en-US" sz="750" b="1" dirty="0">
              <a:solidFill>
                <a:prstClr val="white"/>
              </a:solidFill>
              <a:ea typeface="Verdana" panose="020B0604030504040204" pitchFamily="34" charset="0"/>
              <a:cs typeface="Verdana" panose="020B0604030504040204" pitchFamily="34" charset="0"/>
            </a:endParaRPr>
          </a:p>
          <a:p>
            <a:pPr>
              <a:lnSpc>
                <a:spcPts val="870"/>
              </a:lnSpc>
            </a:pPr>
            <a:r>
              <a:rPr lang="ru-RU" sz="750" dirty="0">
                <a:solidFill>
                  <a:prstClr val="white"/>
                </a:solidFill>
                <a:ea typeface="Verdana" panose="020B0604030504040204" pitchFamily="34" charset="0"/>
                <a:cs typeface="Verdana" panose="020B0604030504040204" pitchFamily="34" charset="0"/>
              </a:rPr>
              <a:t>Россия, 398040</a:t>
            </a:r>
          </a:p>
          <a:p>
            <a:pPr>
              <a:lnSpc>
                <a:spcPts val="870"/>
              </a:lnSpc>
            </a:pPr>
            <a:r>
              <a:rPr lang="ru-RU" sz="750" dirty="0">
                <a:solidFill>
                  <a:prstClr val="white"/>
                </a:solidFill>
                <a:ea typeface="Verdana" panose="020B0604030504040204" pitchFamily="34" charset="0"/>
                <a:cs typeface="Verdana" panose="020B0604030504040204" pitchFamily="34" charset="0"/>
              </a:rPr>
              <a:t>г. Липецк, пл. Металлургов, 2</a:t>
            </a:r>
          </a:p>
          <a:p>
            <a:pPr>
              <a:lnSpc>
                <a:spcPts val="870"/>
              </a:lnSpc>
            </a:pPr>
            <a:r>
              <a:rPr lang="ru-RU" sz="750" dirty="0">
                <a:solidFill>
                  <a:prstClr val="white"/>
                </a:solidFill>
                <a:ea typeface="Verdana" panose="020B0604030504040204" pitchFamily="34" charset="0"/>
                <a:cs typeface="Verdana" panose="020B0604030504040204" pitchFamily="34" charset="0"/>
              </a:rPr>
              <a:t>Факс:</a:t>
            </a:r>
            <a:r>
              <a:rPr lang="en-US" sz="750" dirty="0">
                <a:solidFill>
                  <a:prstClr val="white"/>
                </a:solidFill>
                <a:ea typeface="Verdana" panose="020B0604030504040204" pitchFamily="34" charset="0"/>
                <a:cs typeface="Verdana" panose="020B0604030504040204" pitchFamily="34" charset="0"/>
              </a:rPr>
              <a:t> +7 (4742) 44 11 11</a:t>
            </a:r>
            <a:endParaRPr lang="ru-RU" sz="750" dirty="0">
              <a:solidFill>
                <a:prstClr val="white"/>
              </a:solidFill>
              <a:ea typeface="Verdana" panose="020B0604030504040204" pitchFamily="34" charset="0"/>
              <a:cs typeface="Verdana" panose="020B0604030504040204" pitchFamily="34" charset="0"/>
            </a:endParaRPr>
          </a:p>
          <a:p>
            <a:pPr>
              <a:lnSpc>
                <a:spcPts val="870"/>
              </a:lnSpc>
            </a:pPr>
            <a:r>
              <a:rPr lang="en-US" sz="750" dirty="0">
                <a:solidFill>
                  <a:prstClr val="white"/>
                </a:solidFill>
                <a:ea typeface="Verdana" panose="020B0604030504040204" pitchFamily="34" charset="0"/>
                <a:cs typeface="Verdana" panose="020B0604030504040204" pitchFamily="34" charset="0"/>
              </a:rPr>
              <a:t>Email</a:t>
            </a:r>
            <a:r>
              <a:rPr lang="ru-RU" sz="750" dirty="0">
                <a:solidFill>
                  <a:prstClr val="white"/>
                </a:solidFill>
                <a:ea typeface="Verdana" panose="020B0604030504040204" pitchFamily="34" charset="0"/>
                <a:cs typeface="Verdana" panose="020B0604030504040204" pitchFamily="34" charset="0"/>
              </a:rPr>
              <a:t>:</a:t>
            </a:r>
            <a:r>
              <a:rPr lang="en-US" sz="750" dirty="0">
                <a:solidFill>
                  <a:prstClr val="white"/>
                </a:solidFill>
                <a:ea typeface="Verdana" panose="020B0604030504040204" pitchFamily="34" charset="0"/>
                <a:cs typeface="Verdana" panose="020B0604030504040204" pitchFamily="34" charset="0"/>
              </a:rPr>
              <a:t> info@nlmk.ru</a:t>
            </a:r>
            <a:endParaRPr lang="ru-RU" sz="750" dirty="0">
              <a:solidFill>
                <a:prstClr val="white"/>
              </a:solidFill>
              <a:ea typeface="Verdana" panose="020B0604030504040204" pitchFamily="34" charset="0"/>
              <a:cs typeface="Verdana" panose="020B0604030504040204" pitchFamily="34" charset="0"/>
            </a:endParaRPr>
          </a:p>
          <a:p>
            <a:pPr>
              <a:spcBef>
                <a:spcPts val="450"/>
              </a:spcBef>
            </a:pPr>
            <a:endParaRPr lang="ru-RU" sz="750" b="1" dirty="0">
              <a:solidFill>
                <a:prstClr val="white"/>
              </a:solidFill>
              <a:ea typeface="Verdana" panose="020B0604030504040204" pitchFamily="34" charset="0"/>
              <a:cs typeface="Verdana" panose="020B0604030504040204" pitchFamily="34" charset="0"/>
            </a:endParaRPr>
          </a:p>
        </p:txBody>
      </p:sp>
      <p:pic>
        <p:nvPicPr>
          <p:cNvPr id="2" name="Рисунок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968590" y="49521"/>
            <a:ext cx="1499009" cy="1059612"/>
          </a:xfrm>
          <a:prstGeom prst="rect">
            <a:avLst/>
          </a:prstGeom>
        </p:spPr>
      </p:pic>
    </p:spTree>
    <p:extLst>
      <p:ext uri="{BB962C8B-B14F-4D97-AF65-F5344CB8AC3E}">
        <p14:creationId xmlns:p14="http://schemas.microsoft.com/office/powerpoint/2010/main" val="1747868243"/>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Содержимое 2"/>
          <p:cNvSpPr>
            <a:spLocks noGrp="1"/>
          </p:cNvSpPr>
          <p:nvPr>
            <p:ph idx="1"/>
          </p:nvPr>
        </p:nvSpPr>
        <p:spPr>
          <a:xfrm>
            <a:off x="457200" y="1600200"/>
            <a:ext cx="8229600" cy="4525963"/>
          </a:xfrm>
          <a:prstGeom prst="rect">
            <a:avLst/>
          </a:prstGeo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_Оглавление презентации">
    <p:spTree>
      <p:nvGrpSpPr>
        <p:cNvPr id="1" name=""/>
        <p:cNvGrpSpPr/>
        <p:nvPr/>
      </p:nvGrpSpPr>
      <p:grpSpPr>
        <a:xfrm>
          <a:off x="0" y="0"/>
          <a:ext cx="0" cy="0"/>
          <a:chOff x="0" y="0"/>
          <a:chExt cx="0" cy="0"/>
        </a:xfrm>
      </p:grpSpPr>
      <p:sp>
        <p:nvSpPr>
          <p:cNvPr id="6" name="Текст 8"/>
          <p:cNvSpPr>
            <a:spLocks noGrp="1"/>
          </p:cNvSpPr>
          <p:nvPr>
            <p:ph type="body" sz="quarter" idx="11" hasCustomPrompt="1"/>
          </p:nvPr>
        </p:nvSpPr>
        <p:spPr>
          <a:xfrm>
            <a:off x="521550" y="1429978"/>
            <a:ext cx="6361541" cy="4602832"/>
          </a:xfrm>
        </p:spPr>
        <p:txBody>
          <a:bodyPr>
            <a:normAutofit/>
          </a:bodyPr>
          <a:lstStyle>
            <a:lvl1pPr marL="0" indent="0" algn="l">
              <a:buFont typeface="Calibri" panose="020F0502020204030204" pitchFamily="34" charset="0"/>
              <a:buNone/>
              <a:defRPr lang="ru-RU" sz="1350" kern="1200" dirty="0">
                <a:solidFill>
                  <a:schemeClr val="tx1"/>
                </a:solidFill>
                <a:latin typeface="+mn-lt"/>
                <a:ea typeface="+mj-ea"/>
                <a:cs typeface="+mj-cs"/>
              </a:defRPr>
            </a:lvl1pPr>
          </a:lstStyle>
          <a:p>
            <a:pPr lvl="0"/>
            <a:r>
              <a:rPr lang="ru-RU" dirty="0"/>
              <a:t>Список оглавления</a:t>
            </a:r>
          </a:p>
          <a:p>
            <a:pPr lvl="0"/>
            <a:endParaRPr lang="ru-RU" dirty="0"/>
          </a:p>
        </p:txBody>
      </p:sp>
      <p:sp>
        <p:nvSpPr>
          <p:cNvPr id="7" name="Заголовок 1"/>
          <p:cNvSpPr>
            <a:spLocks noGrp="1"/>
          </p:cNvSpPr>
          <p:nvPr>
            <p:ph type="title" hasCustomPrompt="1"/>
          </p:nvPr>
        </p:nvSpPr>
        <p:spPr>
          <a:xfrm>
            <a:off x="521550" y="338119"/>
            <a:ext cx="6162443" cy="598438"/>
          </a:xfrm>
          <a:prstGeom prst="rect">
            <a:avLst/>
          </a:prstGeom>
        </p:spPr>
        <p:txBody>
          <a:bodyPr/>
          <a:lstStyle>
            <a:lvl1pPr>
              <a:defRPr sz="2700"/>
            </a:lvl1pPr>
          </a:lstStyle>
          <a:p>
            <a:r>
              <a:rPr lang="ru-RU" dirty="0"/>
              <a:t>Оглавление презентации</a:t>
            </a:r>
          </a:p>
        </p:txBody>
      </p:sp>
    </p:spTree>
    <p:extLst>
      <p:ext uri="{BB962C8B-B14F-4D97-AF65-F5344CB8AC3E}">
        <p14:creationId xmlns:p14="http://schemas.microsoft.com/office/powerpoint/2010/main" val="26050632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3_Слайд с 2 графиками">
    <p:spTree>
      <p:nvGrpSpPr>
        <p:cNvPr id="1" name=""/>
        <p:cNvGrpSpPr/>
        <p:nvPr/>
      </p:nvGrpSpPr>
      <p:grpSpPr>
        <a:xfrm>
          <a:off x="0" y="0"/>
          <a:ext cx="0" cy="0"/>
          <a:chOff x="0" y="0"/>
          <a:chExt cx="0" cy="0"/>
        </a:xfrm>
      </p:grpSpPr>
      <p:sp>
        <p:nvSpPr>
          <p:cNvPr id="6" name="Диаграмма 5"/>
          <p:cNvSpPr>
            <a:spLocks noGrp="1"/>
          </p:cNvSpPr>
          <p:nvPr>
            <p:ph type="chart" sz="quarter" idx="11"/>
          </p:nvPr>
        </p:nvSpPr>
        <p:spPr>
          <a:xfrm>
            <a:off x="544116" y="1717675"/>
            <a:ext cx="3662363" cy="4114800"/>
          </a:xfrm>
        </p:spPr>
        <p:txBody>
          <a:bodyPr/>
          <a:lstStyle/>
          <a:p>
            <a:r>
              <a:rPr lang="ru-RU" dirty="0"/>
              <a:t>Вставка диаграммы</a:t>
            </a:r>
          </a:p>
        </p:txBody>
      </p:sp>
      <p:sp>
        <p:nvSpPr>
          <p:cNvPr id="7" name="Диаграмма 5"/>
          <p:cNvSpPr>
            <a:spLocks noGrp="1"/>
          </p:cNvSpPr>
          <p:nvPr>
            <p:ph type="chart" sz="quarter" idx="12"/>
          </p:nvPr>
        </p:nvSpPr>
        <p:spPr>
          <a:xfrm>
            <a:off x="4706309" y="1717675"/>
            <a:ext cx="3662363" cy="4114800"/>
          </a:xfrm>
        </p:spPr>
        <p:txBody>
          <a:bodyPr/>
          <a:lstStyle/>
          <a:p>
            <a:r>
              <a:rPr lang="ru-RU" dirty="0"/>
              <a:t>Вставка диаграммы</a:t>
            </a:r>
          </a:p>
        </p:txBody>
      </p:sp>
      <p:sp>
        <p:nvSpPr>
          <p:cNvPr id="12" name="Заголовок 1"/>
          <p:cNvSpPr>
            <a:spLocks noGrp="1"/>
          </p:cNvSpPr>
          <p:nvPr>
            <p:ph type="title" hasCustomPrompt="1"/>
          </p:nvPr>
        </p:nvSpPr>
        <p:spPr>
          <a:xfrm>
            <a:off x="521550" y="338119"/>
            <a:ext cx="6162443" cy="598438"/>
          </a:xfrm>
          <a:prstGeom prst="rect">
            <a:avLst/>
          </a:prstGeom>
        </p:spPr>
        <p:txBody>
          <a:bodyPr/>
          <a:lstStyle>
            <a:lvl1pPr>
              <a:defRPr sz="2700"/>
            </a:lvl1pPr>
          </a:lstStyle>
          <a:p>
            <a:r>
              <a:rPr lang="ru-RU" dirty="0"/>
              <a:t>Заголовок: слайд с 2 графиками</a:t>
            </a:r>
          </a:p>
        </p:txBody>
      </p:sp>
    </p:spTree>
    <p:extLst>
      <p:ext uri="{BB962C8B-B14F-4D97-AF65-F5344CB8AC3E}">
        <p14:creationId xmlns:p14="http://schemas.microsoft.com/office/powerpoint/2010/main" val="39604654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4_Слайд со спикерами">
    <p:spTree>
      <p:nvGrpSpPr>
        <p:cNvPr id="1" name=""/>
        <p:cNvGrpSpPr/>
        <p:nvPr/>
      </p:nvGrpSpPr>
      <p:grpSpPr>
        <a:xfrm>
          <a:off x="0" y="0"/>
          <a:ext cx="0" cy="0"/>
          <a:chOff x="0" y="0"/>
          <a:chExt cx="0" cy="0"/>
        </a:xfrm>
      </p:grpSpPr>
      <p:sp>
        <p:nvSpPr>
          <p:cNvPr id="3" name="Заголовок 1"/>
          <p:cNvSpPr>
            <a:spLocks noGrp="1"/>
          </p:cNvSpPr>
          <p:nvPr>
            <p:ph type="title" hasCustomPrompt="1"/>
          </p:nvPr>
        </p:nvSpPr>
        <p:spPr>
          <a:xfrm>
            <a:off x="519926" y="320522"/>
            <a:ext cx="6120626" cy="649636"/>
          </a:xfrm>
          <a:prstGeom prst="rect">
            <a:avLst/>
          </a:prstGeom>
        </p:spPr>
        <p:txBody>
          <a:bodyPr/>
          <a:lstStyle>
            <a:lvl1pPr>
              <a:defRPr sz="2700">
                <a:latin typeface="+mj-lt"/>
              </a:defRPr>
            </a:lvl1pPr>
          </a:lstStyle>
          <a:p>
            <a:r>
              <a:rPr lang="ru-RU" sz="2700" dirty="0">
                <a:solidFill>
                  <a:srgbClr val="000000"/>
                </a:solidFill>
                <a:latin typeface="+mj-lt"/>
                <a:ea typeface="Verdana" panose="020B0604030504040204" pitchFamily="34" charset="0"/>
                <a:cs typeface="Verdana" panose="020B0604030504040204" pitchFamily="34" charset="0"/>
              </a:rPr>
              <a:t>Заголовок: слайд со спикерами</a:t>
            </a:r>
          </a:p>
        </p:txBody>
      </p:sp>
      <p:sp>
        <p:nvSpPr>
          <p:cNvPr id="4" name="Рисунок 5"/>
          <p:cNvSpPr>
            <a:spLocks noGrp="1"/>
          </p:cNvSpPr>
          <p:nvPr>
            <p:ph type="pic" sz="quarter" idx="13"/>
          </p:nvPr>
        </p:nvSpPr>
        <p:spPr>
          <a:xfrm>
            <a:off x="521493" y="1271240"/>
            <a:ext cx="1878807" cy="2868141"/>
          </a:xfrm>
        </p:spPr>
        <p:txBody>
          <a:bodyPr/>
          <a:lstStyle/>
          <a:p>
            <a:r>
              <a:rPr lang="ru-RU" dirty="0"/>
              <a:t>Вставка рисунка</a:t>
            </a:r>
          </a:p>
        </p:txBody>
      </p:sp>
      <p:sp>
        <p:nvSpPr>
          <p:cNvPr id="5" name="Рисунок 5"/>
          <p:cNvSpPr>
            <a:spLocks noGrp="1"/>
          </p:cNvSpPr>
          <p:nvPr>
            <p:ph type="pic" sz="quarter" idx="12"/>
          </p:nvPr>
        </p:nvSpPr>
        <p:spPr>
          <a:xfrm>
            <a:off x="3438133" y="1271238"/>
            <a:ext cx="1878807" cy="2868141"/>
          </a:xfrm>
        </p:spPr>
        <p:txBody>
          <a:bodyPr/>
          <a:lstStyle/>
          <a:p>
            <a:r>
              <a:rPr lang="ru-RU" dirty="0"/>
              <a:t>Вставка рисунка</a:t>
            </a:r>
          </a:p>
        </p:txBody>
      </p:sp>
      <p:sp>
        <p:nvSpPr>
          <p:cNvPr id="6" name="Рисунок 5"/>
          <p:cNvSpPr>
            <a:spLocks noGrp="1"/>
          </p:cNvSpPr>
          <p:nvPr>
            <p:ph type="pic" sz="quarter" idx="11"/>
          </p:nvPr>
        </p:nvSpPr>
        <p:spPr>
          <a:xfrm>
            <a:off x="6354773" y="1271238"/>
            <a:ext cx="1878807" cy="2868141"/>
          </a:xfrm>
        </p:spPr>
        <p:txBody>
          <a:bodyPr/>
          <a:lstStyle/>
          <a:p>
            <a:r>
              <a:rPr lang="ru-RU" dirty="0"/>
              <a:t>Вставка рисунка</a:t>
            </a:r>
          </a:p>
        </p:txBody>
      </p:sp>
      <p:sp>
        <p:nvSpPr>
          <p:cNvPr id="8" name="Текст 9"/>
          <p:cNvSpPr>
            <a:spLocks noGrp="1"/>
          </p:cNvSpPr>
          <p:nvPr>
            <p:ph type="body" sz="quarter" idx="14" hasCustomPrompt="1"/>
          </p:nvPr>
        </p:nvSpPr>
        <p:spPr>
          <a:xfrm>
            <a:off x="521494" y="4583113"/>
            <a:ext cx="1878807" cy="881062"/>
          </a:xfrm>
        </p:spPr>
        <p:txBody>
          <a:bodyPr/>
          <a:lstStyle>
            <a:lvl1pPr algn="l">
              <a:spcBef>
                <a:spcPts val="900"/>
              </a:spcBef>
              <a:defRPr sz="1350">
                <a:latin typeface="+mn-lt"/>
              </a:defRPr>
            </a:lvl1pPr>
            <a:lvl2pPr>
              <a:defRPr>
                <a:latin typeface="+mn-lt"/>
              </a:defRPr>
            </a:lvl2pPr>
            <a:lvl3pPr>
              <a:defRPr>
                <a:latin typeface="+mn-lt"/>
              </a:defRPr>
            </a:lvl3pPr>
            <a:lvl4pPr>
              <a:defRPr>
                <a:latin typeface="+mn-lt"/>
              </a:defRPr>
            </a:lvl4pPr>
            <a:lvl5pPr>
              <a:defRPr>
                <a:latin typeface="+mn-lt"/>
              </a:defRPr>
            </a:lvl5pPr>
          </a:lstStyle>
          <a:p>
            <a:pPr>
              <a:spcBef>
                <a:spcPts val="1200"/>
              </a:spcBef>
            </a:pPr>
            <a:r>
              <a:rPr lang="ru-RU" b="1" dirty="0">
                <a:solidFill>
                  <a:srgbClr val="0092BC"/>
                </a:solidFill>
              </a:rPr>
              <a:t>ИМЯ ФАМИЛИЯ</a:t>
            </a:r>
          </a:p>
          <a:p>
            <a:pPr>
              <a:spcBef>
                <a:spcPts val="1200"/>
              </a:spcBef>
            </a:pPr>
            <a:r>
              <a:rPr lang="ru-RU" sz="1200" dirty="0"/>
              <a:t>Должность</a:t>
            </a:r>
          </a:p>
          <a:p>
            <a:pPr lvl="0"/>
            <a:endParaRPr lang="ru-RU" dirty="0"/>
          </a:p>
        </p:txBody>
      </p:sp>
      <p:sp>
        <p:nvSpPr>
          <p:cNvPr id="9" name="Текст 9"/>
          <p:cNvSpPr>
            <a:spLocks noGrp="1"/>
          </p:cNvSpPr>
          <p:nvPr>
            <p:ph type="body" sz="quarter" idx="15" hasCustomPrompt="1"/>
          </p:nvPr>
        </p:nvSpPr>
        <p:spPr>
          <a:xfrm>
            <a:off x="3438132" y="4583113"/>
            <a:ext cx="1878807" cy="881062"/>
          </a:xfrm>
        </p:spPr>
        <p:txBody>
          <a:bodyPr/>
          <a:lstStyle>
            <a:lvl1pPr algn="l">
              <a:spcBef>
                <a:spcPts val="900"/>
              </a:spcBef>
              <a:defRPr sz="1350">
                <a:latin typeface="+mn-lt"/>
              </a:defRPr>
            </a:lvl1pPr>
            <a:lvl2pPr>
              <a:defRPr>
                <a:latin typeface="+mn-lt"/>
              </a:defRPr>
            </a:lvl2pPr>
            <a:lvl3pPr>
              <a:defRPr>
                <a:latin typeface="+mn-lt"/>
              </a:defRPr>
            </a:lvl3pPr>
            <a:lvl4pPr>
              <a:defRPr>
                <a:latin typeface="+mn-lt"/>
              </a:defRPr>
            </a:lvl4pPr>
            <a:lvl5pPr>
              <a:defRPr>
                <a:latin typeface="+mn-lt"/>
              </a:defRPr>
            </a:lvl5pPr>
          </a:lstStyle>
          <a:p>
            <a:pPr>
              <a:spcBef>
                <a:spcPts val="1200"/>
              </a:spcBef>
            </a:pPr>
            <a:r>
              <a:rPr lang="ru-RU" b="1" dirty="0">
                <a:solidFill>
                  <a:srgbClr val="0092BC"/>
                </a:solidFill>
              </a:rPr>
              <a:t>ИМЯ ФАМИЛИЯ</a:t>
            </a:r>
          </a:p>
          <a:p>
            <a:pPr>
              <a:spcBef>
                <a:spcPts val="1200"/>
              </a:spcBef>
            </a:pPr>
            <a:r>
              <a:rPr lang="ru-RU" sz="1200" dirty="0"/>
              <a:t>Должность</a:t>
            </a:r>
          </a:p>
          <a:p>
            <a:pPr lvl="0"/>
            <a:endParaRPr lang="ru-RU" dirty="0"/>
          </a:p>
        </p:txBody>
      </p:sp>
      <p:sp>
        <p:nvSpPr>
          <p:cNvPr id="10" name="Текст 9"/>
          <p:cNvSpPr>
            <a:spLocks noGrp="1"/>
          </p:cNvSpPr>
          <p:nvPr>
            <p:ph type="body" sz="quarter" idx="16" hasCustomPrompt="1"/>
          </p:nvPr>
        </p:nvSpPr>
        <p:spPr>
          <a:xfrm>
            <a:off x="6354773" y="4577293"/>
            <a:ext cx="1878807" cy="881062"/>
          </a:xfrm>
        </p:spPr>
        <p:txBody>
          <a:bodyPr/>
          <a:lstStyle>
            <a:lvl1pPr algn="l">
              <a:spcBef>
                <a:spcPts val="900"/>
              </a:spcBef>
              <a:defRPr sz="1350">
                <a:latin typeface="+mn-lt"/>
              </a:defRPr>
            </a:lvl1pPr>
            <a:lvl2pPr>
              <a:defRPr>
                <a:latin typeface="+mn-lt"/>
              </a:defRPr>
            </a:lvl2pPr>
            <a:lvl3pPr>
              <a:defRPr>
                <a:latin typeface="+mn-lt"/>
              </a:defRPr>
            </a:lvl3pPr>
            <a:lvl4pPr>
              <a:defRPr>
                <a:latin typeface="+mn-lt"/>
              </a:defRPr>
            </a:lvl4pPr>
            <a:lvl5pPr>
              <a:defRPr>
                <a:latin typeface="+mn-lt"/>
              </a:defRPr>
            </a:lvl5pPr>
          </a:lstStyle>
          <a:p>
            <a:pPr>
              <a:spcBef>
                <a:spcPts val="1200"/>
              </a:spcBef>
            </a:pPr>
            <a:r>
              <a:rPr lang="ru-RU" b="1" dirty="0">
                <a:solidFill>
                  <a:srgbClr val="0092BC"/>
                </a:solidFill>
              </a:rPr>
              <a:t>ИМЯ ФАМИЛИЯ</a:t>
            </a:r>
          </a:p>
          <a:p>
            <a:pPr>
              <a:spcBef>
                <a:spcPts val="1200"/>
              </a:spcBef>
            </a:pPr>
            <a:r>
              <a:rPr lang="ru-RU" sz="1200" dirty="0"/>
              <a:t>Должность</a:t>
            </a:r>
          </a:p>
          <a:p>
            <a:pPr lvl="0"/>
            <a:endParaRPr lang="ru-RU" dirty="0"/>
          </a:p>
        </p:txBody>
      </p:sp>
    </p:spTree>
    <p:extLst>
      <p:ext uri="{BB962C8B-B14F-4D97-AF65-F5344CB8AC3E}">
        <p14:creationId xmlns:p14="http://schemas.microsoft.com/office/powerpoint/2010/main" val="8179196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5_Слайд с акцентным параграфом">
    <p:spTree>
      <p:nvGrpSpPr>
        <p:cNvPr id="1" name=""/>
        <p:cNvGrpSpPr/>
        <p:nvPr/>
      </p:nvGrpSpPr>
      <p:grpSpPr>
        <a:xfrm>
          <a:off x="0" y="0"/>
          <a:ext cx="0" cy="0"/>
          <a:chOff x="0" y="0"/>
          <a:chExt cx="0" cy="0"/>
        </a:xfrm>
      </p:grpSpPr>
      <p:sp>
        <p:nvSpPr>
          <p:cNvPr id="10" name="Текст 9"/>
          <p:cNvSpPr>
            <a:spLocks noGrp="1"/>
          </p:cNvSpPr>
          <p:nvPr>
            <p:ph type="body" sz="quarter" idx="11"/>
          </p:nvPr>
        </p:nvSpPr>
        <p:spPr>
          <a:xfrm>
            <a:off x="521550" y="1784351"/>
            <a:ext cx="6612443" cy="1349143"/>
          </a:xfrm>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1"/>
                </a:solidFill>
              </a:defRPr>
            </a:lvl1pPr>
            <a:lvl2pPr algn="l">
              <a:defRPr sz="1350"/>
            </a:lvl2pPr>
            <a:lvl3pPr algn="l">
              <a:defRPr sz="1350"/>
            </a:lvl3pPr>
            <a:lvl4pPr algn="l">
              <a:defRPr sz="1350"/>
            </a:lvl4pPr>
            <a:lvl5pPr algn="l">
              <a:defRPr sz="1350"/>
            </a:lvl5pPr>
          </a:lstStyle>
          <a:p>
            <a:pPr lvl="0"/>
            <a:r>
              <a:rPr lang="ru-RU"/>
              <a:t>Образец текста</a:t>
            </a:r>
          </a:p>
        </p:txBody>
      </p:sp>
      <p:sp>
        <p:nvSpPr>
          <p:cNvPr id="11" name="Текст 9"/>
          <p:cNvSpPr>
            <a:spLocks noGrp="1"/>
          </p:cNvSpPr>
          <p:nvPr>
            <p:ph type="body" sz="quarter" idx="12" hasCustomPrompt="1"/>
          </p:nvPr>
        </p:nvSpPr>
        <p:spPr>
          <a:xfrm>
            <a:off x="521550" y="3445883"/>
            <a:ext cx="6612443" cy="2159619"/>
          </a:xfrm>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accent3"/>
                </a:solidFill>
              </a:defRPr>
            </a:lvl1pPr>
            <a:lvl2pPr algn="l">
              <a:defRPr sz="1350"/>
            </a:lvl2pPr>
            <a:lvl3pPr algn="l">
              <a:defRPr sz="1350"/>
            </a:lvl3pPr>
            <a:lvl4pPr algn="l">
              <a:defRPr sz="1350"/>
            </a:lvl4pPr>
            <a:lvl5pPr algn="l">
              <a:defRPr sz="1350"/>
            </a:lvl5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ru-RU" dirty="0"/>
              <a:t>ОБРАЗЕЦ ТЕКСТА</a:t>
            </a:r>
          </a:p>
          <a:p>
            <a:pPr lvl="0"/>
            <a:endParaRPr lang="ru-RU" dirty="0"/>
          </a:p>
        </p:txBody>
      </p:sp>
      <p:sp>
        <p:nvSpPr>
          <p:cNvPr id="12" name="Заголовок 1"/>
          <p:cNvSpPr>
            <a:spLocks noGrp="1"/>
          </p:cNvSpPr>
          <p:nvPr>
            <p:ph type="title" hasCustomPrompt="1"/>
          </p:nvPr>
        </p:nvSpPr>
        <p:spPr>
          <a:xfrm>
            <a:off x="521550" y="338119"/>
            <a:ext cx="6162443" cy="813348"/>
          </a:xfrm>
          <a:prstGeom prst="rect">
            <a:avLst/>
          </a:prstGeom>
        </p:spPr>
        <p:txBody>
          <a:bodyPr/>
          <a:lstStyle>
            <a:lvl1pPr>
              <a:defRPr sz="2700"/>
            </a:lvl1pPr>
          </a:lstStyle>
          <a:p>
            <a:r>
              <a:rPr lang="ru-RU" dirty="0"/>
              <a:t>Заголовок: слайд с акцентным параграфом</a:t>
            </a:r>
          </a:p>
        </p:txBody>
      </p:sp>
    </p:spTree>
    <p:extLst>
      <p:ext uri="{BB962C8B-B14F-4D97-AF65-F5344CB8AC3E}">
        <p14:creationId xmlns:p14="http://schemas.microsoft.com/office/powerpoint/2010/main" val="40598804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Слайд с 3 колонками (текст)">
    <p:spTree>
      <p:nvGrpSpPr>
        <p:cNvPr id="1" name=""/>
        <p:cNvGrpSpPr/>
        <p:nvPr/>
      </p:nvGrpSpPr>
      <p:grpSpPr>
        <a:xfrm>
          <a:off x="0" y="0"/>
          <a:ext cx="0" cy="0"/>
          <a:chOff x="0" y="0"/>
          <a:chExt cx="0" cy="0"/>
        </a:xfrm>
      </p:grpSpPr>
      <p:sp>
        <p:nvSpPr>
          <p:cNvPr id="9" name="Текст 8"/>
          <p:cNvSpPr>
            <a:spLocks noGrp="1"/>
          </p:cNvSpPr>
          <p:nvPr>
            <p:ph type="body" sz="quarter" idx="11"/>
          </p:nvPr>
        </p:nvSpPr>
        <p:spPr>
          <a:xfrm>
            <a:off x="521494" y="1683835"/>
            <a:ext cx="2422428" cy="4310565"/>
          </a:xfrm>
        </p:spPr>
        <p:txBody>
          <a:bodyPr>
            <a:normAutofit/>
          </a:bodyPr>
          <a:lstStyle>
            <a:lvl1pPr algn="l">
              <a:defRPr sz="1350"/>
            </a:lvl1pPr>
          </a:lstStyle>
          <a:p>
            <a:pPr lvl="0"/>
            <a:r>
              <a:rPr lang="ru-RU"/>
              <a:t>Образец текста</a:t>
            </a:r>
          </a:p>
        </p:txBody>
      </p:sp>
      <p:sp>
        <p:nvSpPr>
          <p:cNvPr id="11" name="Текст 8"/>
          <p:cNvSpPr>
            <a:spLocks noGrp="1"/>
          </p:cNvSpPr>
          <p:nvPr>
            <p:ph type="body" sz="quarter" idx="13"/>
          </p:nvPr>
        </p:nvSpPr>
        <p:spPr>
          <a:xfrm>
            <a:off x="5751416" y="1683832"/>
            <a:ext cx="2422428" cy="4310568"/>
          </a:xfrm>
        </p:spPr>
        <p:txBody>
          <a:bodyPr>
            <a:normAutofit/>
          </a:bodyPr>
          <a:lstStyle>
            <a:lvl1pPr algn="l">
              <a:defRPr sz="1350"/>
            </a:lvl1pPr>
          </a:lstStyle>
          <a:p>
            <a:pPr lvl="0"/>
            <a:r>
              <a:rPr lang="ru-RU"/>
              <a:t>Образец текста</a:t>
            </a:r>
          </a:p>
        </p:txBody>
      </p:sp>
      <p:sp>
        <p:nvSpPr>
          <p:cNvPr id="12" name="Текст 8"/>
          <p:cNvSpPr>
            <a:spLocks noGrp="1"/>
          </p:cNvSpPr>
          <p:nvPr>
            <p:ph type="body" sz="quarter" idx="14"/>
          </p:nvPr>
        </p:nvSpPr>
        <p:spPr>
          <a:xfrm>
            <a:off x="3136455" y="1683833"/>
            <a:ext cx="2422428" cy="4310567"/>
          </a:xfrm>
        </p:spPr>
        <p:txBody>
          <a:bodyPr>
            <a:normAutofit/>
          </a:bodyPr>
          <a:lstStyle>
            <a:lvl1pPr algn="l">
              <a:defRPr sz="1350"/>
            </a:lvl1pPr>
          </a:lstStyle>
          <a:p>
            <a:pPr lvl="0"/>
            <a:r>
              <a:rPr lang="ru-RU"/>
              <a:t>Образец текста</a:t>
            </a:r>
          </a:p>
        </p:txBody>
      </p:sp>
      <p:sp>
        <p:nvSpPr>
          <p:cNvPr id="18" name="Заголовок 1"/>
          <p:cNvSpPr>
            <a:spLocks noGrp="1"/>
          </p:cNvSpPr>
          <p:nvPr>
            <p:ph type="title" hasCustomPrompt="1"/>
          </p:nvPr>
        </p:nvSpPr>
        <p:spPr>
          <a:xfrm>
            <a:off x="521550" y="338119"/>
            <a:ext cx="6162443" cy="898014"/>
          </a:xfrm>
          <a:prstGeom prst="rect">
            <a:avLst/>
          </a:prstGeom>
        </p:spPr>
        <p:txBody>
          <a:bodyPr/>
          <a:lstStyle>
            <a:lvl1pPr>
              <a:defRPr sz="2700"/>
            </a:lvl1pPr>
          </a:lstStyle>
          <a:p>
            <a:r>
              <a:rPr lang="ru-RU" dirty="0"/>
              <a:t>Заголовок: слайд с 3 колонками (текст)</a:t>
            </a:r>
          </a:p>
        </p:txBody>
      </p:sp>
    </p:spTree>
    <p:extLst>
      <p:ext uri="{BB962C8B-B14F-4D97-AF65-F5344CB8AC3E}">
        <p14:creationId xmlns:p14="http://schemas.microsoft.com/office/powerpoint/2010/main" val="36249969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7_Слайд с 3 колонками (текст+фото)">
    <p:spTree>
      <p:nvGrpSpPr>
        <p:cNvPr id="1" name=""/>
        <p:cNvGrpSpPr/>
        <p:nvPr/>
      </p:nvGrpSpPr>
      <p:grpSpPr>
        <a:xfrm>
          <a:off x="0" y="0"/>
          <a:ext cx="0" cy="0"/>
          <a:chOff x="0" y="0"/>
          <a:chExt cx="0" cy="0"/>
        </a:xfrm>
      </p:grpSpPr>
      <p:sp>
        <p:nvSpPr>
          <p:cNvPr id="9" name="Текст 8"/>
          <p:cNvSpPr>
            <a:spLocks noGrp="1"/>
          </p:cNvSpPr>
          <p:nvPr>
            <p:ph type="body" sz="quarter" idx="11"/>
          </p:nvPr>
        </p:nvSpPr>
        <p:spPr>
          <a:xfrm>
            <a:off x="521494" y="1683835"/>
            <a:ext cx="2422428" cy="2642839"/>
          </a:xfrm>
        </p:spPr>
        <p:txBody>
          <a:bodyPr>
            <a:normAutofit/>
          </a:bodyPr>
          <a:lstStyle>
            <a:lvl1pPr algn="l">
              <a:defRPr sz="1350"/>
            </a:lvl1pPr>
          </a:lstStyle>
          <a:p>
            <a:pPr lvl="0"/>
            <a:r>
              <a:rPr lang="ru-RU"/>
              <a:t>Образец текста</a:t>
            </a:r>
          </a:p>
        </p:txBody>
      </p:sp>
      <p:sp>
        <p:nvSpPr>
          <p:cNvPr id="11" name="Текст 8"/>
          <p:cNvSpPr>
            <a:spLocks noGrp="1"/>
          </p:cNvSpPr>
          <p:nvPr>
            <p:ph type="body" sz="quarter" idx="13"/>
          </p:nvPr>
        </p:nvSpPr>
        <p:spPr>
          <a:xfrm>
            <a:off x="5751416" y="1683832"/>
            <a:ext cx="2422428" cy="2642839"/>
          </a:xfrm>
        </p:spPr>
        <p:txBody>
          <a:bodyPr>
            <a:normAutofit/>
          </a:bodyPr>
          <a:lstStyle>
            <a:lvl1pPr algn="l">
              <a:defRPr sz="1350"/>
            </a:lvl1pPr>
          </a:lstStyle>
          <a:p>
            <a:pPr lvl="0"/>
            <a:r>
              <a:rPr lang="ru-RU"/>
              <a:t>Образец текста</a:t>
            </a:r>
          </a:p>
        </p:txBody>
      </p:sp>
      <p:sp>
        <p:nvSpPr>
          <p:cNvPr id="12" name="Текст 8"/>
          <p:cNvSpPr>
            <a:spLocks noGrp="1"/>
          </p:cNvSpPr>
          <p:nvPr>
            <p:ph type="body" sz="quarter" idx="14"/>
          </p:nvPr>
        </p:nvSpPr>
        <p:spPr>
          <a:xfrm>
            <a:off x="3136455" y="1683833"/>
            <a:ext cx="2422428" cy="2642839"/>
          </a:xfrm>
        </p:spPr>
        <p:txBody>
          <a:bodyPr>
            <a:normAutofit/>
          </a:bodyPr>
          <a:lstStyle>
            <a:lvl1pPr algn="l">
              <a:defRPr sz="1350"/>
            </a:lvl1pPr>
          </a:lstStyle>
          <a:p>
            <a:pPr lvl="0"/>
            <a:r>
              <a:rPr lang="ru-RU"/>
              <a:t>Образец текста</a:t>
            </a:r>
          </a:p>
        </p:txBody>
      </p:sp>
      <p:sp>
        <p:nvSpPr>
          <p:cNvPr id="14" name="Рисунок 13"/>
          <p:cNvSpPr>
            <a:spLocks noGrp="1"/>
          </p:cNvSpPr>
          <p:nvPr>
            <p:ph type="pic" sz="quarter" idx="15"/>
          </p:nvPr>
        </p:nvSpPr>
        <p:spPr>
          <a:xfrm>
            <a:off x="567681" y="4638560"/>
            <a:ext cx="2330054" cy="1327150"/>
          </a:xfrm>
        </p:spPr>
        <p:txBody>
          <a:bodyPr/>
          <a:lstStyle/>
          <a:p>
            <a:r>
              <a:rPr lang="ru-RU" dirty="0"/>
              <a:t>Вставка рисунка</a:t>
            </a:r>
          </a:p>
        </p:txBody>
      </p:sp>
      <p:sp>
        <p:nvSpPr>
          <p:cNvPr id="15" name="Рисунок 13"/>
          <p:cNvSpPr>
            <a:spLocks noGrp="1"/>
          </p:cNvSpPr>
          <p:nvPr>
            <p:ph type="pic" sz="quarter" idx="16"/>
          </p:nvPr>
        </p:nvSpPr>
        <p:spPr>
          <a:xfrm>
            <a:off x="3182642" y="4638560"/>
            <a:ext cx="2330054" cy="1327150"/>
          </a:xfrm>
        </p:spPr>
        <p:txBody>
          <a:bodyPr/>
          <a:lstStyle/>
          <a:p>
            <a:r>
              <a:rPr lang="ru-RU" dirty="0"/>
              <a:t>Вставка рисунка</a:t>
            </a:r>
          </a:p>
        </p:txBody>
      </p:sp>
      <p:sp>
        <p:nvSpPr>
          <p:cNvPr id="16" name="Рисунок 13"/>
          <p:cNvSpPr>
            <a:spLocks noGrp="1"/>
          </p:cNvSpPr>
          <p:nvPr>
            <p:ph type="pic" sz="quarter" idx="17"/>
          </p:nvPr>
        </p:nvSpPr>
        <p:spPr>
          <a:xfrm>
            <a:off x="5797603" y="4638560"/>
            <a:ext cx="2330054" cy="1327150"/>
          </a:xfrm>
        </p:spPr>
        <p:txBody>
          <a:bodyPr/>
          <a:lstStyle/>
          <a:p>
            <a:r>
              <a:rPr lang="ru-RU" dirty="0"/>
              <a:t>Вставка рисунка</a:t>
            </a:r>
          </a:p>
        </p:txBody>
      </p:sp>
      <p:sp>
        <p:nvSpPr>
          <p:cNvPr id="18" name="Заголовок 1"/>
          <p:cNvSpPr>
            <a:spLocks noGrp="1"/>
          </p:cNvSpPr>
          <p:nvPr>
            <p:ph type="title" hasCustomPrompt="1"/>
          </p:nvPr>
        </p:nvSpPr>
        <p:spPr>
          <a:xfrm>
            <a:off x="521550" y="338119"/>
            <a:ext cx="6162443" cy="898014"/>
          </a:xfrm>
          <a:prstGeom prst="rect">
            <a:avLst/>
          </a:prstGeom>
        </p:spPr>
        <p:txBody>
          <a:bodyPr/>
          <a:lstStyle>
            <a:lvl1pPr>
              <a:defRPr sz="2700"/>
            </a:lvl1pPr>
          </a:lstStyle>
          <a:p>
            <a:r>
              <a:rPr lang="ru-RU" dirty="0"/>
              <a:t>Заголовок: слайд с 3 колонками (</a:t>
            </a:r>
            <a:r>
              <a:rPr lang="ru-RU" dirty="0" err="1"/>
              <a:t>текст+фото</a:t>
            </a:r>
            <a:r>
              <a:rPr lang="ru-RU" dirty="0"/>
              <a:t>)</a:t>
            </a:r>
          </a:p>
        </p:txBody>
      </p:sp>
    </p:spTree>
    <p:extLst>
      <p:ext uri="{BB962C8B-B14F-4D97-AF65-F5344CB8AC3E}">
        <p14:creationId xmlns:p14="http://schemas.microsoft.com/office/powerpoint/2010/main" val="20519040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8_Слайд с плашками (таблицей)">
    <p:spTree>
      <p:nvGrpSpPr>
        <p:cNvPr id="1" name=""/>
        <p:cNvGrpSpPr/>
        <p:nvPr/>
      </p:nvGrpSpPr>
      <p:grpSpPr>
        <a:xfrm>
          <a:off x="0" y="0"/>
          <a:ext cx="0" cy="0"/>
          <a:chOff x="0" y="0"/>
          <a:chExt cx="0" cy="0"/>
        </a:xfrm>
      </p:grpSpPr>
      <p:sp>
        <p:nvSpPr>
          <p:cNvPr id="6" name="Таблица 5"/>
          <p:cNvSpPr>
            <a:spLocks noGrp="1"/>
          </p:cNvSpPr>
          <p:nvPr>
            <p:ph type="tbl" sz="quarter" idx="11"/>
          </p:nvPr>
        </p:nvSpPr>
        <p:spPr>
          <a:xfrm>
            <a:off x="521550" y="1727782"/>
            <a:ext cx="7825138" cy="2866520"/>
          </a:xfrm>
        </p:spPr>
        <p:txBody>
          <a:bodyPr/>
          <a:lstStyle/>
          <a:p>
            <a:r>
              <a:rPr lang="ru-RU" dirty="0"/>
              <a:t>Вставка таблицы</a:t>
            </a:r>
          </a:p>
        </p:txBody>
      </p:sp>
      <p:sp>
        <p:nvSpPr>
          <p:cNvPr id="8" name="Текст 7"/>
          <p:cNvSpPr>
            <a:spLocks noGrp="1"/>
          </p:cNvSpPr>
          <p:nvPr>
            <p:ph type="body" sz="quarter" idx="12" hasCustomPrompt="1"/>
          </p:nvPr>
        </p:nvSpPr>
        <p:spPr>
          <a:xfrm>
            <a:off x="521494" y="5184776"/>
            <a:ext cx="1770082" cy="312776"/>
          </a:xfrm>
        </p:spPr>
        <p:txBody>
          <a:bodyPr>
            <a:normAutofit/>
          </a:bodyPr>
          <a:lstStyle>
            <a:lvl1pPr algn="l">
              <a:defRPr sz="750"/>
            </a:lvl1pPr>
          </a:lstStyle>
          <a:p>
            <a:pPr lvl="0"/>
            <a:r>
              <a:rPr lang="ru-RU" dirty="0"/>
              <a:t>Источник:</a:t>
            </a:r>
          </a:p>
        </p:txBody>
      </p:sp>
      <p:sp>
        <p:nvSpPr>
          <p:cNvPr id="9" name="Заголовок 1"/>
          <p:cNvSpPr>
            <a:spLocks noGrp="1"/>
          </p:cNvSpPr>
          <p:nvPr>
            <p:ph type="title" hasCustomPrompt="1"/>
          </p:nvPr>
        </p:nvSpPr>
        <p:spPr>
          <a:xfrm>
            <a:off x="521550" y="338119"/>
            <a:ext cx="6162443" cy="598438"/>
          </a:xfrm>
          <a:prstGeom prst="rect">
            <a:avLst/>
          </a:prstGeom>
        </p:spPr>
        <p:txBody>
          <a:bodyPr/>
          <a:lstStyle>
            <a:lvl1pPr>
              <a:defRPr sz="2700"/>
            </a:lvl1pPr>
          </a:lstStyle>
          <a:p>
            <a:r>
              <a:rPr lang="ru-RU" dirty="0"/>
              <a:t>Заголовок: слайд с плашками (таблицей)</a:t>
            </a:r>
          </a:p>
        </p:txBody>
      </p:sp>
    </p:spTree>
    <p:extLst>
      <p:ext uri="{BB962C8B-B14F-4D97-AF65-F5344CB8AC3E}">
        <p14:creationId xmlns:p14="http://schemas.microsoft.com/office/powerpoint/2010/main" val="910608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9_Слайд с 2 колонками (список+2 графика)">
    <p:spTree>
      <p:nvGrpSpPr>
        <p:cNvPr id="1" name=""/>
        <p:cNvGrpSpPr/>
        <p:nvPr/>
      </p:nvGrpSpPr>
      <p:grpSpPr>
        <a:xfrm>
          <a:off x="0" y="0"/>
          <a:ext cx="0" cy="0"/>
          <a:chOff x="0" y="0"/>
          <a:chExt cx="0" cy="0"/>
        </a:xfrm>
      </p:grpSpPr>
      <p:sp>
        <p:nvSpPr>
          <p:cNvPr id="9" name="Диаграмма 8"/>
          <p:cNvSpPr>
            <a:spLocks noGrp="1"/>
          </p:cNvSpPr>
          <p:nvPr>
            <p:ph type="chart" sz="quarter" idx="13"/>
          </p:nvPr>
        </p:nvSpPr>
        <p:spPr>
          <a:xfrm>
            <a:off x="4733925" y="1728789"/>
            <a:ext cx="3863666" cy="1884207"/>
          </a:xfrm>
        </p:spPr>
        <p:txBody>
          <a:bodyPr/>
          <a:lstStyle/>
          <a:p>
            <a:r>
              <a:rPr lang="ru-RU" dirty="0"/>
              <a:t>Вставка диаграммы</a:t>
            </a:r>
          </a:p>
        </p:txBody>
      </p:sp>
      <p:sp>
        <p:nvSpPr>
          <p:cNvPr id="11" name="Диаграмма 10"/>
          <p:cNvSpPr>
            <a:spLocks noGrp="1"/>
          </p:cNvSpPr>
          <p:nvPr>
            <p:ph type="chart" sz="quarter" idx="14"/>
          </p:nvPr>
        </p:nvSpPr>
        <p:spPr>
          <a:xfrm>
            <a:off x="4733926" y="3903277"/>
            <a:ext cx="3863666" cy="187305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4" name="Текст 13"/>
          <p:cNvSpPr>
            <a:spLocks noGrp="1"/>
          </p:cNvSpPr>
          <p:nvPr>
            <p:ph type="body" sz="quarter" idx="16" hasCustomPrompt="1"/>
          </p:nvPr>
        </p:nvSpPr>
        <p:spPr>
          <a:xfrm>
            <a:off x="519112" y="1739823"/>
            <a:ext cx="3888581" cy="1862137"/>
          </a:xfrm>
        </p:spPr>
        <p:txBody>
          <a:bodyPr>
            <a:normAutofit/>
          </a:bodyPr>
          <a:lstStyle>
            <a:lvl1pPr marL="214313" indent="-214313" algn="l">
              <a:buFont typeface="Calibri" panose="020F0502020204030204" pitchFamily="34" charset="0"/>
              <a:buChar char="●"/>
              <a:defRPr sz="1050"/>
            </a:lvl1pPr>
            <a:lvl2pPr marL="514350" indent="-171450">
              <a:buFont typeface="Courier New" panose="02070309020205020404" pitchFamily="49" charset="0"/>
              <a:buChar char="o"/>
              <a:defRPr sz="1050"/>
            </a:lvl2pPr>
            <a:lvl3pPr marL="857250" indent="-171450">
              <a:buFont typeface="Calibri" panose="020F0502020204030204" pitchFamily="34" charset="0"/>
              <a:buChar char="&gt;"/>
              <a:defRPr sz="1050"/>
            </a:lvl3pPr>
            <a:lvl4pPr>
              <a:defRPr sz="1050"/>
            </a:lvl4pPr>
            <a:lvl5pPr>
              <a:defRPr sz="1050"/>
            </a:lvl5pPr>
          </a:lstStyle>
          <a:p>
            <a:pPr lvl="0"/>
            <a:r>
              <a:rPr lang="ru-RU" dirty="0"/>
              <a:t>образец текста</a:t>
            </a:r>
          </a:p>
          <a:p>
            <a:pPr lvl="1"/>
            <a:r>
              <a:rPr lang="ru-RU" dirty="0"/>
              <a:t>второй уровень</a:t>
            </a:r>
          </a:p>
          <a:p>
            <a:pPr lvl="2"/>
            <a:r>
              <a:rPr lang="ru-RU" dirty="0"/>
              <a:t>третий уровень</a:t>
            </a:r>
          </a:p>
        </p:txBody>
      </p:sp>
      <p:sp>
        <p:nvSpPr>
          <p:cNvPr id="15" name="Заголовок 1"/>
          <p:cNvSpPr>
            <a:spLocks noGrp="1"/>
          </p:cNvSpPr>
          <p:nvPr>
            <p:ph type="title" hasCustomPrompt="1"/>
          </p:nvPr>
        </p:nvSpPr>
        <p:spPr>
          <a:xfrm>
            <a:off x="521550" y="338119"/>
            <a:ext cx="6162443" cy="847214"/>
          </a:xfrm>
          <a:prstGeom prst="rect">
            <a:avLst/>
          </a:prstGeom>
        </p:spPr>
        <p:txBody>
          <a:bodyPr/>
          <a:lstStyle>
            <a:lvl1pPr>
              <a:defRPr sz="2700" baseline="0"/>
            </a:lvl1pPr>
          </a:lstStyle>
          <a:p>
            <a:r>
              <a:rPr lang="ru-RU" dirty="0"/>
              <a:t>Заголовок: слайд с 2 колонками (список+2 графика)</a:t>
            </a:r>
          </a:p>
        </p:txBody>
      </p:sp>
    </p:spTree>
    <p:extLst>
      <p:ext uri="{BB962C8B-B14F-4D97-AF65-F5344CB8AC3E}">
        <p14:creationId xmlns:p14="http://schemas.microsoft.com/office/powerpoint/2010/main" val="1873767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0_Слайд с 2 колонками (список+3 графика)">
    <p:spTree>
      <p:nvGrpSpPr>
        <p:cNvPr id="1" name=""/>
        <p:cNvGrpSpPr/>
        <p:nvPr/>
      </p:nvGrpSpPr>
      <p:grpSpPr>
        <a:xfrm>
          <a:off x="0" y="0"/>
          <a:ext cx="0" cy="0"/>
          <a:chOff x="0" y="0"/>
          <a:chExt cx="0" cy="0"/>
        </a:xfrm>
      </p:grpSpPr>
      <p:sp>
        <p:nvSpPr>
          <p:cNvPr id="7" name="Диаграмма 6"/>
          <p:cNvSpPr>
            <a:spLocks noGrp="1"/>
          </p:cNvSpPr>
          <p:nvPr>
            <p:ph type="chart" sz="quarter" idx="12"/>
          </p:nvPr>
        </p:nvSpPr>
        <p:spPr>
          <a:xfrm>
            <a:off x="521550" y="3903664"/>
            <a:ext cx="3886144" cy="1872669"/>
          </a:xfrm>
        </p:spPr>
        <p:txBody>
          <a:bodyPr/>
          <a:lstStyle/>
          <a:p>
            <a:r>
              <a:rPr lang="ru-RU" dirty="0"/>
              <a:t>Вставка диаграммы</a:t>
            </a:r>
          </a:p>
        </p:txBody>
      </p:sp>
      <p:sp>
        <p:nvSpPr>
          <p:cNvPr id="9" name="Диаграмма 8"/>
          <p:cNvSpPr>
            <a:spLocks noGrp="1"/>
          </p:cNvSpPr>
          <p:nvPr>
            <p:ph type="chart" sz="quarter" idx="13"/>
          </p:nvPr>
        </p:nvSpPr>
        <p:spPr>
          <a:xfrm>
            <a:off x="4733925" y="1728789"/>
            <a:ext cx="3863666" cy="1884207"/>
          </a:xfrm>
        </p:spPr>
        <p:txBody>
          <a:bodyPr/>
          <a:lstStyle/>
          <a:p>
            <a:r>
              <a:rPr lang="ru-RU" dirty="0"/>
              <a:t>Вставка диаграммы</a:t>
            </a:r>
          </a:p>
        </p:txBody>
      </p:sp>
      <p:sp>
        <p:nvSpPr>
          <p:cNvPr id="11" name="Диаграмма 10"/>
          <p:cNvSpPr>
            <a:spLocks noGrp="1"/>
          </p:cNvSpPr>
          <p:nvPr>
            <p:ph type="chart" sz="quarter" idx="14"/>
          </p:nvPr>
        </p:nvSpPr>
        <p:spPr>
          <a:xfrm>
            <a:off x="4733926" y="3903277"/>
            <a:ext cx="3863666" cy="187305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4" name="Текст 13"/>
          <p:cNvSpPr>
            <a:spLocks noGrp="1"/>
          </p:cNvSpPr>
          <p:nvPr>
            <p:ph type="body" sz="quarter" idx="16" hasCustomPrompt="1"/>
          </p:nvPr>
        </p:nvSpPr>
        <p:spPr>
          <a:xfrm>
            <a:off x="519112" y="1739823"/>
            <a:ext cx="3888581" cy="1862137"/>
          </a:xfrm>
        </p:spPr>
        <p:txBody>
          <a:bodyPr>
            <a:normAutofit/>
          </a:bodyPr>
          <a:lstStyle>
            <a:lvl1pPr marL="214313" indent="-214313" algn="l">
              <a:buFont typeface="Calibri" panose="020F0502020204030204" pitchFamily="34" charset="0"/>
              <a:buChar char="●"/>
              <a:defRPr sz="1050"/>
            </a:lvl1pPr>
            <a:lvl2pPr marL="514350" indent="-171450">
              <a:buFont typeface="Courier New" panose="02070309020205020404" pitchFamily="49" charset="0"/>
              <a:buChar char="o"/>
              <a:defRPr sz="1050"/>
            </a:lvl2pPr>
            <a:lvl3pPr marL="857250" indent="-171450">
              <a:buFont typeface="Calibri" panose="020F0502020204030204" pitchFamily="34" charset="0"/>
              <a:buChar char="&gt;"/>
              <a:defRPr sz="1050"/>
            </a:lvl3pPr>
            <a:lvl4pPr>
              <a:defRPr sz="1050"/>
            </a:lvl4pPr>
            <a:lvl5pPr>
              <a:defRPr sz="1050"/>
            </a:lvl5pPr>
          </a:lstStyle>
          <a:p>
            <a:pPr lvl="0"/>
            <a:r>
              <a:rPr lang="ru-RU" dirty="0"/>
              <a:t>образец текста</a:t>
            </a:r>
          </a:p>
          <a:p>
            <a:pPr lvl="1"/>
            <a:r>
              <a:rPr lang="ru-RU" dirty="0"/>
              <a:t>второй уровень</a:t>
            </a:r>
          </a:p>
          <a:p>
            <a:pPr lvl="2"/>
            <a:r>
              <a:rPr lang="ru-RU" dirty="0"/>
              <a:t>третий уровень</a:t>
            </a:r>
          </a:p>
        </p:txBody>
      </p:sp>
      <p:sp>
        <p:nvSpPr>
          <p:cNvPr id="15" name="Заголовок 1"/>
          <p:cNvSpPr>
            <a:spLocks noGrp="1"/>
          </p:cNvSpPr>
          <p:nvPr>
            <p:ph type="title" hasCustomPrompt="1"/>
          </p:nvPr>
        </p:nvSpPr>
        <p:spPr>
          <a:xfrm>
            <a:off x="521550" y="338119"/>
            <a:ext cx="6162443" cy="847214"/>
          </a:xfrm>
          <a:prstGeom prst="rect">
            <a:avLst/>
          </a:prstGeom>
        </p:spPr>
        <p:txBody>
          <a:bodyPr/>
          <a:lstStyle>
            <a:lvl1pPr>
              <a:defRPr sz="2700" baseline="0"/>
            </a:lvl1pPr>
          </a:lstStyle>
          <a:p>
            <a:r>
              <a:rPr lang="ru-RU" dirty="0"/>
              <a:t>Заголовок: слайд с 2 колонками (список+3 графика)</a:t>
            </a:r>
          </a:p>
        </p:txBody>
      </p:sp>
    </p:spTree>
    <p:extLst>
      <p:ext uri="{BB962C8B-B14F-4D97-AF65-F5344CB8AC3E}">
        <p14:creationId xmlns:p14="http://schemas.microsoft.com/office/powerpoint/2010/main" val="7354109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1_Слайд с 2 колонками (4 графика)">
    <p:spTree>
      <p:nvGrpSpPr>
        <p:cNvPr id="1" name=""/>
        <p:cNvGrpSpPr/>
        <p:nvPr/>
      </p:nvGrpSpPr>
      <p:grpSpPr>
        <a:xfrm>
          <a:off x="0" y="0"/>
          <a:ext cx="0" cy="0"/>
          <a:chOff x="0" y="0"/>
          <a:chExt cx="0" cy="0"/>
        </a:xfrm>
      </p:grpSpPr>
      <p:sp>
        <p:nvSpPr>
          <p:cNvPr id="7" name="Диаграмма 6"/>
          <p:cNvSpPr>
            <a:spLocks noGrp="1"/>
          </p:cNvSpPr>
          <p:nvPr>
            <p:ph type="chart" sz="quarter" idx="12"/>
          </p:nvPr>
        </p:nvSpPr>
        <p:spPr>
          <a:xfrm>
            <a:off x="521550" y="3903664"/>
            <a:ext cx="3886144" cy="1872669"/>
          </a:xfrm>
        </p:spPr>
        <p:txBody>
          <a:bodyPr/>
          <a:lstStyle/>
          <a:p>
            <a:r>
              <a:rPr lang="ru-RU" dirty="0"/>
              <a:t>Вставка диаграммы</a:t>
            </a:r>
          </a:p>
        </p:txBody>
      </p:sp>
      <p:sp>
        <p:nvSpPr>
          <p:cNvPr id="9" name="Диаграмма 8"/>
          <p:cNvSpPr>
            <a:spLocks noGrp="1"/>
          </p:cNvSpPr>
          <p:nvPr>
            <p:ph type="chart" sz="quarter" idx="13"/>
          </p:nvPr>
        </p:nvSpPr>
        <p:spPr>
          <a:xfrm>
            <a:off x="4733925" y="1728789"/>
            <a:ext cx="3863666" cy="1884207"/>
          </a:xfrm>
        </p:spPr>
        <p:txBody>
          <a:bodyPr/>
          <a:lstStyle/>
          <a:p>
            <a:r>
              <a:rPr lang="ru-RU" dirty="0"/>
              <a:t>Вставка диаграммы</a:t>
            </a:r>
          </a:p>
        </p:txBody>
      </p:sp>
      <p:sp>
        <p:nvSpPr>
          <p:cNvPr id="11" name="Диаграмма 10"/>
          <p:cNvSpPr>
            <a:spLocks noGrp="1"/>
          </p:cNvSpPr>
          <p:nvPr>
            <p:ph type="chart" sz="quarter" idx="14"/>
          </p:nvPr>
        </p:nvSpPr>
        <p:spPr>
          <a:xfrm>
            <a:off x="4733926" y="3903277"/>
            <a:ext cx="3863666" cy="187305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5"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2 колонками </a:t>
            </a:r>
            <a:br>
              <a:rPr lang="ru-RU" dirty="0"/>
            </a:br>
            <a:r>
              <a:rPr lang="ru-RU" dirty="0"/>
              <a:t>(4 графика)</a:t>
            </a:r>
          </a:p>
        </p:txBody>
      </p:sp>
      <p:sp>
        <p:nvSpPr>
          <p:cNvPr id="8" name="Диаграмма 6"/>
          <p:cNvSpPr>
            <a:spLocks noGrp="1"/>
          </p:cNvSpPr>
          <p:nvPr>
            <p:ph type="chart" sz="quarter" idx="16"/>
          </p:nvPr>
        </p:nvSpPr>
        <p:spPr>
          <a:xfrm>
            <a:off x="521550" y="1734557"/>
            <a:ext cx="3886144" cy="1872669"/>
          </a:xfrm>
        </p:spPr>
        <p:txBody>
          <a:bodyPr/>
          <a:lstStyle/>
          <a:p>
            <a:r>
              <a:rPr lang="ru-RU" dirty="0"/>
              <a:t>Вставка диаграммы</a:t>
            </a:r>
          </a:p>
        </p:txBody>
      </p:sp>
    </p:spTree>
    <p:extLst>
      <p:ext uri="{BB962C8B-B14F-4D97-AF65-F5344CB8AC3E}">
        <p14:creationId xmlns:p14="http://schemas.microsoft.com/office/powerpoint/2010/main" val="3783139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2_Слайд с 2 колонками (текст+график)">
    <p:spTree>
      <p:nvGrpSpPr>
        <p:cNvPr id="1" name=""/>
        <p:cNvGrpSpPr/>
        <p:nvPr/>
      </p:nvGrpSpPr>
      <p:grpSpPr>
        <a:xfrm>
          <a:off x="0" y="0"/>
          <a:ext cx="0" cy="0"/>
          <a:chOff x="0" y="0"/>
          <a:chExt cx="0" cy="0"/>
        </a:xfrm>
      </p:grpSpPr>
      <p:sp>
        <p:nvSpPr>
          <p:cNvPr id="9" name="Диаграмма 8"/>
          <p:cNvSpPr>
            <a:spLocks noGrp="1"/>
          </p:cNvSpPr>
          <p:nvPr>
            <p:ph type="chart" sz="quarter" idx="13"/>
          </p:nvPr>
        </p:nvSpPr>
        <p:spPr>
          <a:xfrm>
            <a:off x="4733925" y="1684867"/>
            <a:ext cx="3863666" cy="4091466"/>
          </a:xfrm>
        </p:spPr>
        <p:txBody>
          <a:bodyPr/>
          <a:lstStyle/>
          <a:p>
            <a:r>
              <a:rPr lang="ru-RU" dirty="0"/>
              <a:t>Вставка диаграммы</a:t>
            </a:r>
          </a:p>
        </p:txBody>
      </p:sp>
      <p:sp>
        <p:nvSpPr>
          <p:cNvPr id="12" name="Текст 7"/>
          <p:cNvSpPr>
            <a:spLocks noGrp="1"/>
          </p:cNvSpPr>
          <p:nvPr>
            <p:ph type="body" sz="quarter" idx="15" hasCustomPrompt="1"/>
          </p:nvPr>
        </p:nvSpPr>
        <p:spPr>
          <a:xfrm>
            <a:off x="4733925" y="5910227"/>
            <a:ext cx="1770082" cy="312776"/>
          </a:xfrm>
        </p:spPr>
        <p:txBody>
          <a:bodyPr>
            <a:normAutofit/>
          </a:bodyPr>
          <a:lstStyle>
            <a:lvl1pPr algn="l">
              <a:defRPr sz="750"/>
            </a:lvl1pPr>
          </a:lstStyle>
          <a:p>
            <a:pPr lvl="0"/>
            <a:r>
              <a:rPr lang="ru-RU" dirty="0"/>
              <a:t>Источник:</a:t>
            </a:r>
          </a:p>
        </p:txBody>
      </p:sp>
      <p:sp>
        <p:nvSpPr>
          <p:cNvPr id="15" name="Заголовок 1"/>
          <p:cNvSpPr>
            <a:spLocks noGrp="1"/>
          </p:cNvSpPr>
          <p:nvPr>
            <p:ph type="title" hasCustomPrompt="1"/>
          </p:nvPr>
        </p:nvSpPr>
        <p:spPr>
          <a:xfrm>
            <a:off x="521550" y="338119"/>
            <a:ext cx="6548117" cy="847214"/>
          </a:xfrm>
          <a:prstGeom prst="rect">
            <a:avLst/>
          </a:prstGeom>
        </p:spPr>
        <p:txBody>
          <a:bodyPr/>
          <a:lstStyle>
            <a:lvl1pPr>
              <a:defRPr sz="2800" baseline="0"/>
            </a:lvl1pPr>
          </a:lstStyle>
          <a:p>
            <a:r>
              <a:rPr lang="ru-RU" sz="3000" dirty="0">
                <a:latin typeface="+mj-lt"/>
                <a:ea typeface="Verdana" panose="020B0604030504040204" pitchFamily="34" charset="0"/>
                <a:cs typeface="Verdana" panose="020B0604030504040204" pitchFamily="34" charset="0"/>
              </a:rPr>
              <a:t>Заголовок: слайд с 2 колонками </a:t>
            </a:r>
            <a:r>
              <a:rPr lang="en-US" sz="3000" dirty="0">
                <a:latin typeface="+mj-lt"/>
                <a:ea typeface="Verdana" panose="020B0604030504040204" pitchFamily="34" charset="0"/>
                <a:cs typeface="Verdana" panose="020B0604030504040204" pitchFamily="34" charset="0"/>
              </a:rPr>
              <a:t>(</a:t>
            </a:r>
            <a:r>
              <a:rPr lang="ru-RU" sz="3000" dirty="0">
                <a:latin typeface="+mj-lt"/>
                <a:ea typeface="Verdana" panose="020B0604030504040204" pitchFamily="34" charset="0"/>
                <a:cs typeface="Verdana" panose="020B0604030504040204" pitchFamily="34" charset="0"/>
              </a:rPr>
              <a:t>текст</a:t>
            </a:r>
            <a:r>
              <a:rPr lang="en-US" sz="3000" dirty="0">
                <a:latin typeface="+mj-lt"/>
                <a:ea typeface="Verdana" panose="020B0604030504040204" pitchFamily="34" charset="0"/>
                <a:cs typeface="Verdana" panose="020B0604030504040204" pitchFamily="34" charset="0"/>
              </a:rPr>
              <a:t>+</a:t>
            </a:r>
            <a:r>
              <a:rPr lang="ru-RU" sz="3000" dirty="0">
                <a:latin typeface="+mj-lt"/>
                <a:ea typeface="Verdana" panose="020B0604030504040204" pitchFamily="34" charset="0"/>
                <a:cs typeface="Verdana" panose="020B0604030504040204" pitchFamily="34" charset="0"/>
              </a:rPr>
              <a:t>график)</a:t>
            </a:r>
          </a:p>
        </p:txBody>
      </p:sp>
      <p:sp>
        <p:nvSpPr>
          <p:cNvPr id="5" name="Текст 4"/>
          <p:cNvSpPr>
            <a:spLocks noGrp="1"/>
          </p:cNvSpPr>
          <p:nvPr>
            <p:ph type="body" sz="quarter" idx="16"/>
          </p:nvPr>
        </p:nvSpPr>
        <p:spPr>
          <a:xfrm>
            <a:off x="522287" y="1684867"/>
            <a:ext cx="3905779" cy="4091466"/>
          </a:xfrm>
        </p:spPr>
        <p:txBody>
          <a:bodyPr>
            <a:normAutofit/>
          </a:bodyPr>
          <a:lstStyle>
            <a:lvl1pPr algn="l">
              <a:defRPr sz="1600">
                <a:latin typeface="+mj-lt"/>
              </a:defRPr>
            </a:lvl1pPr>
          </a:lstStyle>
          <a:p>
            <a:pPr lvl="0"/>
            <a:r>
              <a:rPr lang="ru-RU"/>
              <a:t>Образец текста</a:t>
            </a:r>
          </a:p>
        </p:txBody>
      </p:sp>
    </p:spTree>
    <p:extLst>
      <p:ext uri="{BB962C8B-B14F-4D97-AF65-F5344CB8AC3E}">
        <p14:creationId xmlns:p14="http://schemas.microsoft.com/office/powerpoint/2010/main" val="38351333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3_Слайд с 2 колонками (график+таблица)Пользовательский макет">
    <p:spTree>
      <p:nvGrpSpPr>
        <p:cNvPr id="1" name=""/>
        <p:cNvGrpSpPr/>
        <p:nvPr/>
      </p:nvGrpSpPr>
      <p:grpSpPr>
        <a:xfrm>
          <a:off x="0" y="0"/>
          <a:ext cx="0" cy="0"/>
          <a:chOff x="0" y="0"/>
          <a:chExt cx="0" cy="0"/>
        </a:xfrm>
      </p:grpSpPr>
      <p:sp>
        <p:nvSpPr>
          <p:cNvPr id="4"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2 колонками </a:t>
            </a:r>
            <a:br>
              <a:rPr lang="ru-RU" dirty="0"/>
            </a:br>
            <a:r>
              <a:rPr lang="ru-RU" dirty="0"/>
              <a:t>(</a:t>
            </a:r>
            <a:r>
              <a:rPr lang="ru-RU" dirty="0" err="1"/>
              <a:t>график+таблица</a:t>
            </a:r>
            <a:r>
              <a:rPr lang="ru-RU" dirty="0"/>
              <a:t>)</a:t>
            </a:r>
          </a:p>
        </p:txBody>
      </p:sp>
      <p:sp>
        <p:nvSpPr>
          <p:cNvPr id="6" name="Таблица 5"/>
          <p:cNvSpPr>
            <a:spLocks noGrp="1"/>
          </p:cNvSpPr>
          <p:nvPr>
            <p:ph type="tbl" sz="quarter" idx="10"/>
          </p:nvPr>
        </p:nvSpPr>
        <p:spPr>
          <a:xfrm>
            <a:off x="4589463" y="1634068"/>
            <a:ext cx="3767137" cy="4149195"/>
          </a:xfrm>
        </p:spPr>
        <p:txBody>
          <a:bodyPr/>
          <a:lstStyle/>
          <a:p>
            <a:r>
              <a:rPr lang="ru-RU" dirty="0"/>
              <a:t>Вставка таблицы</a:t>
            </a:r>
          </a:p>
        </p:txBody>
      </p:sp>
      <p:sp>
        <p:nvSpPr>
          <p:cNvPr id="8" name="Диаграмма 7"/>
          <p:cNvSpPr>
            <a:spLocks noGrp="1"/>
          </p:cNvSpPr>
          <p:nvPr>
            <p:ph type="chart" sz="quarter" idx="11"/>
          </p:nvPr>
        </p:nvSpPr>
        <p:spPr>
          <a:xfrm>
            <a:off x="522288" y="1634068"/>
            <a:ext cx="3803650" cy="4149196"/>
          </a:xfrm>
        </p:spPr>
        <p:txBody>
          <a:bodyPr/>
          <a:lstStyle/>
          <a:p>
            <a:r>
              <a:rPr lang="ru-RU" dirty="0"/>
              <a:t>Вставка диаграммы</a:t>
            </a:r>
          </a:p>
        </p:txBody>
      </p:sp>
    </p:spTree>
    <p:extLst>
      <p:ext uri="{BB962C8B-B14F-4D97-AF65-F5344CB8AC3E}">
        <p14:creationId xmlns:p14="http://schemas.microsoft.com/office/powerpoint/2010/main" val="11995362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4_Слайд с текстом и 2 колонками">
    <p:spTree>
      <p:nvGrpSpPr>
        <p:cNvPr id="1" name=""/>
        <p:cNvGrpSpPr/>
        <p:nvPr/>
      </p:nvGrpSpPr>
      <p:grpSpPr>
        <a:xfrm>
          <a:off x="0" y="0"/>
          <a:ext cx="0" cy="0"/>
          <a:chOff x="0" y="0"/>
          <a:chExt cx="0" cy="0"/>
        </a:xfrm>
      </p:grpSpPr>
      <p:sp>
        <p:nvSpPr>
          <p:cNvPr id="3" name="Текст 9"/>
          <p:cNvSpPr>
            <a:spLocks noGrp="1"/>
          </p:cNvSpPr>
          <p:nvPr>
            <p:ph type="body" sz="quarter" idx="11"/>
          </p:nvPr>
        </p:nvSpPr>
        <p:spPr>
          <a:xfrm>
            <a:off x="521550" y="1784351"/>
            <a:ext cx="7877383" cy="1349143"/>
          </a:xfrm>
        </p:spPr>
        <p:txBody>
          <a:bodyPr>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800">
                <a:solidFill>
                  <a:schemeClr val="tx1"/>
                </a:solidFill>
              </a:defRPr>
            </a:lvl1pPr>
            <a:lvl2pPr algn="l">
              <a:defRPr sz="1350"/>
            </a:lvl2pPr>
            <a:lvl3pPr algn="l">
              <a:defRPr sz="1350"/>
            </a:lvl3pPr>
            <a:lvl4pPr algn="l">
              <a:defRPr sz="1350"/>
            </a:lvl4pPr>
            <a:lvl5pPr algn="l">
              <a:defRPr sz="1350"/>
            </a:lvl5pPr>
          </a:lstStyle>
          <a:p>
            <a:pPr lvl="0"/>
            <a:r>
              <a:rPr lang="ru-RU"/>
              <a:t>Образец текста</a:t>
            </a:r>
          </a:p>
        </p:txBody>
      </p:sp>
      <p:sp>
        <p:nvSpPr>
          <p:cNvPr id="5" name="Текст 4"/>
          <p:cNvSpPr>
            <a:spLocks noGrp="1"/>
          </p:cNvSpPr>
          <p:nvPr>
            <p:ph type="body" sz="quarter" idx="12"/>
          </p:nvPr>
        </p:nvSpPr>
        <p:spPr>
          <a:xfrm>
            <a:off x="522288" y="3421063"/>
            <a:ext cx="7877175" cy="2540000"/>
          </a:xfrm>
        </p:spPr>
        <p:txBody>
          <a:bodyPr numCol="2">
            <a:normAutofit/>
          </a:bodyPr>
          <a:lstStyle>
            <a:lvl1pPr algn="l">
              <a:defRPr sz="1600">
                <a:latin typeface="+mj-lt"/>
              </a:defRPr>
            </a:lvl1pPr>
            <a:lvl2pPr marL="628650" indent="-285750" algn="l">
              <a:buFont typeface="Arial" panose="020B0604020202020204" pitchFamily="34" charset="0"/>
              <a:buChar char="•"/>
              <a:defRPr sz="1600">
                <a:latin typeface="+mj-lt"/>
              </a:defRPr>
            </a:lvl2pPr>
            <a:lvl3pPr algn="l">
              <a:defRPr sz="1600">
                <a:latin typeface="+mj-lt"/>
              </a:defRPr>
            </a:lvl3pPr>
            <a:lvl4pPr algn="l">
              <a:defRPr sz="1600">
                <a:latin typeface="+mj-lt"/>
              </a:defRPr>
            </a:lvl4pPr>
            <a:lvl5pPr algn="l">
              <a:defRPr sz="1600">
                <a:latin typeface="+mj-lt"/>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6"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текстом и 2 колонками </a:t>
            </a:r>
            <a:br>
              <a:rPr lang="ru-RU" dirty="0"/>
            </a:br>
            <a:endParaRPr lang="ru-RU" dirty="0"/>
          </a:p>
        </p:txBody>
      </p:sp>
    </p:spTree>
    <p:extLst>
      <p:ext uri="{BB962C8B-B14F-4D97-AF65-F5344CB8AC3E}">
        <p14:creationId xmlns:p14="http://schemas.microsoft.com/office/powerpoint/2010/main" val="7795862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5_Слайд с 2 колонками текста">
    <p:spTree>
      <p:nvGrpSpPr>
        <p:cNvPr id="1" name=""/>
        <p:cNvGrpSpPr/>
        <p:nvPr/>
      </p:nvGrpSpPr>
      <p:grpSpPr>
        <a:xfrm>
          <a:off x="0" y="0"/>
          <a:ext cx="0" cy="0"/>
          <a:chOff x="0" y="0"/>
          <a:chExt cx="0" cy="0"/>
        </a:xfrm>
      </p:grpSpPr>
      <p:sp>
        <p:nvSpPr>
          <p:cNvPr id="3" name="Заголовок 1"/>
          <p:cNvSpPr>
            <a:spLocks noGrp="1"/>
          </p:cNvSpPr>
          <p:nvPr>
            <p:ph type="title" hasCustomPrompt="1"/>
          </p:nvPr>
        </p:nvSpPr>
        <p:spPr>
          <a:xfrm>
            <a:off x="521550" y="338119"/>
            <a:ext cx="6548117" cy="847214"/>
          </a:xfrm>
          <a:prstGeom prst="rect">
            <a:avLst/>
          </a:prstGeom>
        </p:spPr>
        <p:txBody>
          <a:bodyPr/>
          <a:lstStyle>
            <a:lvl1pPr>
              <a:defRPr sz="2700" baseline="0"/>
            </a:lvl1pPr>
          </a:lstStyle>
          <a:p>
            <a:r>
              <a:rPr lang="ru-RU" dirty="0"/>
              <a:t>Заголовок: слайд с 2 колонками текста</a:t>
            </a:r>
          </a:p>
        </p:txBody>
      </p:sp>
      <p:sp>
        <p:nvSpPr>
          <p:cNvPr id="5" name="Текст 4"/>
          <p:cNvSpPr>
            <a:spLocks noGrp="1"/>
          </p:cNvSpPr>
          <p:nvPr>
            <p:ph type="body" sz="quarter" idx="10"/>
          </p:nvPr>
        </p:nvSpPr>
        <p:spPr>
          <a:xfrm>
            <a:off x="521550" y="1676400"/>
            <a:ext cx="3676650" cy="4173537"/>
          </a:xfrm>
        </p:spPr>
        <p:txBody>
          <a:bodyPr>
            <a:normAutofit/>
          </a:bodyPr>
          <a:lstStyle>
            <a:lvl1pPr algn="l">
              <a:defRPr sz="1600">
                <a:latin typeface="+mj-lt"/>
              </a:defRPr>
            </a:lvl1pPr>
            <a:lvl2pPr algn="l">
              <a:defRPr sz="1600">
                <a:latin typeface="+mj-lt"/>
              </a:defRPr>
            </a:lvl2pPr>
            <a:lvl3pPr algn="l">
              <a:defRPr sz="1600">
                <a:latin typeface="+mj-lt"/>
              </a:defRPr>
            </a:lvl3pPr>
            <a:lvl4pPr algn="l">
              <a:defRPr sz="1600">
                <a:latin typeface="+mj-lt"/>
              </a:defRPr>
            </a:lvl4pPr>
            <a:lvl5pPr algn="l">
              <a:defRPr sz="1600">
                <a:latin typeface="+mj-lt"/>
              </a:defRPr>
            </a:lvl5pPr>
          </a:lstStyle>
          <a:p>
            <a:pPr lvl="0"/>
            <a:r>
              <a:rPr lang="ru-RU"/>
              <a:t>Образец текста</a:t>
            </a:r>
          </a:p>
        </p:txBody>
      </p:sp>
      <p:sp>
        <p:nvSpPr>
          <p:cNvPr id="7" name="Текст 6"/>
          <p:cNvSpPr>
            <a:spLocks noGrp="1"/>
          </p:cNvSpPr>
          <p:nvPr>
            <p:ph type="body" sz="quarter" idx="11"/>
          </p:nvPr>
        </p:nvSpPr>
        <p:spPr>
          <a:xfrm>
            <a:off x="4712550" y="1676400"/>
            <a:ext cx="3693583" cy="4173537"/>
          </a:xfrm>
        </p:spPr>
        <p:txBody>
          <a:bodyPr>
            <a:normAutofit/>
          </a:bodyPr>
          <a:lstStyle>
            <a:lvl1pPr algn="l">
              <a:defRPr lang="ru-RU" sz="1600" kern="1200" dirty="0" smtClean="0">
                <a:solidFill>
                  <a:schemeClr val="tx1"/>
                </a:solidFill>
                <a:latin typeface="+mj-lt"/>
                <a:ea typeface="+mn-ea"/>
                <a:cs typeface="+mn-cs"/>
              </a:defRPr>
            </a:lvl1pPr>
            <a:lvl2pPr algn="l">
              <a:defRPr lang="ru-RU" sz="1600" kern="1200" dirty="0" smtClean="0">
                <a:solidFill>
                  <a:schemeClr val="tx1"/>
                </a:solidFill>
                <a:latin typeface="+mj-lt"/>
                <a:ea typeface="+mn-ea"/>
                <a:cs typeface="+mn-cs"/>
              </a:defRPr>
            </a:lvl2pPr>
            <a:lvl3pPr algn="l">
              <a:defRPr lang="ru-RU" sz="1600" kern="1200" dirty="0" smtClean="0">
                <a:solidFill>
                  <a:schemeClr val="tx1"/>
                </a:solidFill>
                <a:latin typeface="+mj-lt"/>
                <a:ea typeface="+mn-ea"/>
                <a:cs typeface="+mn-cs"/>
              </a:defRPr>
            </a:lvl3pPr>
            <a:lvl4pPr algn="l">
              <a:defRPr lang="ru-RU" sz="1600" kern="1200" dirty="0" smtClean="0">
                <a:solidFill>
                  <a:schemeClr val="tx1"/>
                </a:solidFill>
                <a:latin typeface="+mj-lt"/>
                <a:ea typeface="+mn-ea"/>
                <a:cs typeface="+mn-cs"/>
              </a:defRPr>
            </a:lvl4pPr>
            <a:lvl5pPr algn="l">
              <a:defRPr lang="ru-RU" sz="1600" kern="1200" dirty="0">
                <a:solidFill>
                  <a:schemeClr val="tx1"/>
                </a:solidFill>
                <a:latin typeface="+mj-lt"/>
                <a:ea typeface="+mn-ea"/>
                <a:cs typeface="+mn-cs"/>
              </a:defRPr>
            </a:lvl5pPr>
          </a:lstStyle>
          <a:p>
            <a:pPr lvl="0"/>
            <a:r>
              <a:rPr lang="ru-RU"/>
              <a:t>Образец текста</a:t>
            </a:r>
          </a:p>
        </p:txBody>
      </p:sp>
    </p:spTree>
    <p:extLst>
      <p:ext uri="{BB962C8B-B14F-4D97-AF65-F5344CB8AC3E}">
        <p14:creationId xmlns:p14="http://schemas.microsoft.com/office/powerpoint/2010/main" val="11111417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6_Слайд с 2 колонками (текст+фото)">
    <p:spTree>
      <p:nvGrpSpPr>
        <p:cNvPr id="1" name=""/>
        <p:cNvGrpSpPr/>
        <p:nvPr/>
      </p:nvGrpSpPr>
      <p:grpSpPr>
        <a:xfrm>
          <a:off x="0" y="0"/>
          <a:ext cx="0" cy="0"/>
          <a:chOff x="0" y="0"/>
          <a:chExt cx="0" cy="0"/>
        </a:xfrm>
      </p:grpSpPr>
      <p:sp>
        <p:nvSpPr>
          <p:cNvPr id="3" name="Заголовок 1"/>
          <p:cNvSpPr>
            <a:spLocks noGrp="1"/>
          </p:cNvSpPr>
          <p:nvPr>
            <p:ph type="title" hasCustomPrompt="1"/>
          </p:nvPr>
        </p:nvSpPr>
        <p:spPr>
          <a:xfrm>
            <a:off x="521550" y="338119"/>
            <a:ext cx="7538717" cy="847214"/>
          </a:xfrm>
          <a:prstGeom prst="rect">
            <a:avLst/>
          </a:prstGeom>
        </p:spPr>
        <p:txBody>
          <a:bodyPr/>
          <a:lstStyle>
            <a:lvl1pPr>
              <a:defRPr sz="2700" baseline="0"/>
            </a:lvl1pPr>
          </a:lstStyle>
          <a:p>
            <a:r>
              <a:rPr lang="ru-RU" dirty="0"/>
              <a:t>Заголовок: слайд с 2 колонками </a:t>
            </a:r>
            <a:r>
              <a:rPr lang="en-US" dirty="0"/>
              <a:t>(</a:t>
            </a:r>
            <a:r>
              <a:rPr lang="ru-RU" dirty="0"/>
              <a:t>текст</a:t>
            </a:r>
            <a:r>
              <a:rPr lang="en-US" dirty="0"/>
              <a:t>+</a:t>
            </a:r>
            <a:r>
              <a:rPr lang="ru-RU" dirty="0"/>
              <a:t>фото)</a:t>
            </a:r>
          </a:p>
        </p:txBody>
      </p:sp>
      <p:sp>
        <p:nvSpPr>
          <p:cNvPr id="5" name="Текст 4"/>
          <p:cNvSpPr>
            <a:spLocks noGrp="1"/>
          </p:cNvSpPr>
          <p:nvPr>
            <p:ph type="body" sz="quarter" idx="10"/>
          </p:nvPr>
        </p:nvSpPr>
        <p:spPr>
          <a:xfrm>
            <a:off x="521550" y="1718734"/>
            <a:ext cx="3676650" cy="4131204"/>
          </a:xfrm>
        </p:spPr>
        <p:txBody>
          <a:bodyPr>
            <a:normAutofit/>
          </a:bodyPr>
          <a:lstStyle>
            <a:lvl1pPr algn="l">
              <a:defRPr sz="1600">
                <a:latin typeface="+mj-lt"/>
              </a:defRPr>
            </a:lvl1pPr>
            <a:lvl2pPr algn="l">
              <a:defRPr sz="1600">
                <a:latin typeface="+mj-lt"/>
              </a:defRPr>
            </a:lvl2pPr>
            <a:lvl3pPr algn="l">
              <a:defRPr sz="1600">
                <a:latin typeface="+mj-lt"/>
              </a:defRPr>
            </a:lvl3pPr>
            <a:lvl4pPr algn="l">
              <a:defRPr sz="1600">
                <a:latin typeface="+mj-lt"/>
              </a:defRPr>
            </a:lvl4pPr>
            <a:lvl5pPr algn="l">
              <a:defRPr sz="1600">
                <a:latin typeface="+mj-lt"/>
              </a:defRPr>
            </a:lvl5pPr>
          </a:lstStyle>
          <a:p>
            <a:pPr lvl="0"/>
            <a:r>
              <a:rPr lang="ru-RU"/>
              <a:t>Образец текста</a:t>
            </a:r>
          </a:p>
        </p:txBody>
      </p:sp>
      <p:sp>
        <p:nvSpPr>
          <p:cNvPr id="4" name="Рисунок 3"/>
          <p:cNvSpPr>
            <a:spLocks noGrp="1"/>
          </p:cNvSpPr>
          <p:nvPr>
            <p:ph type="pic" sz="quarter" idx="11"/>
          </p:nvPr>
        </p:nvSpPr>
        <p:spPr>
          <a:xfrm>
            <a:off x="4597400" y="1718735"/>
            <a:ext cx="3801534" cy="4131204"/>
          </a:xfrm>
        </p:spPr>
        <p:txBody>
          <a:bodyPr/>
          <a:lstStyle/>
          <a:p>
            <a:r>
              <a:rPr lang="ru-RU" dirty="0"/>
              <a:t>Вставка рисунка</a:t>
            </a:r>
          </a:p>
        </p:txBody>
      </p:sp>
    </p:spTree>
    <p:extLst>
      <p:ext uri="{BB962C8B-B14F-4D97-AF65-F5344CB8AC3E}">
        <p14:creationId xmlns:p14="http://schemas.microsoft.com/office/powerpoint/2010/main" val="115762923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a:xfrm>
            <a:off x="539552" y="1576162"/>
            <a:ext cx="8003232" cy="4525963"/>
          </a:xfrm>
        </p:spPr>
        <p:txBody>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4" name="Дата 3"/>
          <p:cNvSpPr>
            <a:spLocks noGrp="1"/>
          </p:cNvSpPr>
          <p:nvPr>
            <p:ph type="dt" sz="half" idx="10"/>
          </p:nvPr>
        </p:nvSpPr>
        <p:spPr>
          <a:xfrm>
            <a:off x="2816442" y="6237315"/>
            <a:ext cx="2133600" cy="365125"/>
          </a:xfrm>
          <a:prstGeom prst="rect">
            <a:avLst/>
          </a:prstGeom>
        </p:spPr>
        <p:txBody>
          <a:bodyPr/>
          <a:lstStyle/>
          <a:p>
            <a:fld id="{2DC8E061-14C2-4FD2-9170-AADE0323A6F9}" type="datetime1">
              <a:rPr lang="ru-RU" smtClean="0">
                <a:solidFill>
                  <a:prstClr val="black"/>
                </a:solidFill>
              </a:rPr>
              <a:pPr/>
              <a:t>17.04.2024</a:t>
            </a:fld>
            <a:endParaRPr lang="ru-RU" dirty="0">
              <a:solidFill>
                <a:prstClr val="black"/>
              </a:solidFill>
            </a:endParaRPr>
          </a:p>
        </p:txBody>
      </p:sp>
    </p:spTree>
    <p:extLst>
      <p:ext uri="{BB962C8B-B14F-4D97-AF65-F5344CB8AC3E}">
        <p14:creationId xmlns:p14="http://schemas.microsoft.com/office/powerpoint/2010/main" val="1647379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a:xfrm>
            <a:off x="457200" y="6356350"/>
            <a:ext cx="2133600" cy="365125"/>
          </a:xfrm>
          <a:prstGeom prst="rect">
            <a:avLst/>
          </a:prstGeom>
        </p:spPr>
        <p:txBody>
          <a:bodyPr/>
          <a:lstStyle/>
          <a:p>
            <a:endParaRPr lang="ru-RU" dirty="0"/>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7" name="Номер слайда 6"/>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a:xfrm>
            <a:off x="457200" y="6356350"/>
            <a:ext cx="2133600" cy="365125"/>
          </a:xfrm>
          <a:prstGeom prst="rect">
            <a:avLst/>
          </a:prstGeom>
        </p:spPr>
        <p:txBody>
          <a:bodyPr/>
          <a:lstStyle/>
          <a:p>
            <a:endParaRPr lang="ru-RU" dirty="0"/>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9" name="Номер слайда 8"/>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a:lstStyle/>
          <a:p>
            <a:r>
              <a:rPr lang="ru-RU"/>
              <a:t>Образец заголовка</a:t>
            </a:r>
          </a:p>
        </p:txBody>
      </p:sp>
      <p:sp>
        <p:nvSpPr>
          <p:cNvPr id="3" name="Дата 2"/>
          <p:cNvSpPr>
            <a:spLocks noGrp="1"/>
          </p:cNvSpPr>
          <p:nvPr>
            <p:ph type="dt" sz="half" idx="10"/>
          </p:nvPr>
        </p:nvSpPr>
        <p:spPr>
          <a:xfrm>
            <a:off x="457200" y="6356350"/>
            <a:ext cx="2133600" cy="365125"/>
          </a:xfrm>
          <a:prstGeom prst="rect">
            <a:avLst/>
          </a:prstGeom>
        </p:spPr>
        <p:txBody>
          <a:bodyPr/>
          <a:lstStyle/>
          <a:p>
            <a:endParaRPr lang="ru-RU" dirty="0"/>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5" name="Номер слайда 4"/>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0" y="6356350"/>
            <a:ext cx="2133600" cy="365125"/>
          </a:xfrm>
          <a:prstGeom prst="rect">
            <a:avLst/>
          </a:prstGeom>
        </p:spPr>
        <p:txBody>
          <a:bodyPr/>
          <a:lstStyle/>
          <a:p>
            <a:endParaRPr lang="ru-RU" dirty="0"/>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4" name="Номер слайда 3"/>
          <p:cNvSpPr>
            <a:spLocks noGrp="1"/>
          </p:cNvSpPr>
          <p:nvPr>
            <p:ph type="sldNum" sz="quarter" idx="12"/>
          </p:nvPr>
        </p:nvSpPr>
        <p:spPr>
          <a:xfrm>
            <a:off x="6553200" y="6356350"/>
            <a:ext cx="2133600" cy="365125"/>
          </a:xfrm>
          <a:prstGeom prst="rect">
            <a:avLst/>
          </a:prstGeom>
        </p:spPr>
        <p:txBody>
          <a:bodyPr/>
          <a:lstStyle/>
          <a:p>
            <a:fld id="{B19B0651-EE4F-4900-A07F-96A6BFA9D0F0}"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a:prstGeom prst="rect">
            <a:avLst/>
          </a:prstGeo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a:xfrm>
            <a:off x="457200" y="6356350"/>
            <a:ext cx="2133600" cy="365125"/>
          </a:xfrm>
          <a:prstGeom prst="rect">
            <a:avLst/>
          </a:prstGeom>
        </p:spPr>
        <p:txBody>
          <a:bodyPr/>
          <a:lstStyle/>
          <a:p>
            <a:endParaRPr lang="ru-RU" dirty="0"/>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dirty="0"/>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2576269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7211144" cy="634082"/>
          </a:xfrm>
          <a:prstGeom prst="rect">
            <a:avLst/>
          </a:prstGeom>
        </p:spPr>
        <p:txBody>
          <a:bodyPr anchor="ctr" anchorCtr="0"/>
          <a:lstStyle>
            <a:lvl1pPr algn="l">
              <a:defRPr sz="2400">
                <a:solidFill>
                  <a:schemeClr val="bg1"/>
                </a:solidFill>
              </a:defRPr>
            </a:lvl1pPr>
          </a:lstStyle>
          <a:p>
            <a:r>
              <a:rPr lang="ru-RU" dirty="0"/>
              <a:t>Образец заголовка</a:t>
            </a:r>
          </a:p>
        </p:txBody>
      </p:sp>
      <p:sp>
        <p:nvSpPr>
          <p:cNvPr id="3" name="Объект 2"/>
          <p:cNvSpPr>
            <a:spLocks noGrp="1"/>
          </p:cNvSpPr>
          <p:nvPr>
            <p:ph idx="1"/>
          </p:nvPr>
        </p:nvSpPr>
        <p:spPr>
          <a:xfrm>
            <a:off x="457200" y="1052736"/>
            <a:ext cx="8229600" cy="4525963"/>
          </a:xfrm>
          <a:prstGeom prst="rect">
            <a:avLst/>
          </a:prstGeom>
        </p:spPr>
        <p:txBody>
          <a:bodyPr/>
          <a:lstStyle>
            <a:lvl1pPr marL="0" indent="0">
              <a:buNone/>
              <a:defRPr sz="1400">
                <a:solidFill>
                  <a:schemeClr val="tx1">
                    <a:lumMod val="75000"/>
                    <a:lumOff val="25000"/>
                  </a:schemeClr>
                </a:solidFill>
                <a:latin typeface="+mn-lt"/>
              </a:defRPr>
            </a:lvl1pPr>
            <a:lvl2pPr marL="742950" indent="-285750">
              <a:buFont typeface="Arial" panose="020B0604020202020204" pitchFamily="34" charset="0"/>
              <a:buChar char="•"/>
              <a:defRPr sz="1400">
                <a:solidFill>
                  <a:schemeClr val="tx1">
                    <a:lumMod val="75000"/>
                    <a:lumOff val="25000"/>
                  </a:schemeClr>
                </a:solidFill>
                <a:latin typeface="+mj-lt"/>
              </a:defRPr>
            </a:lvl2pPr>
            <a:lvl3pPr>
              <a:defRPr sz="1400">
                <a:solidFill>
                  <a:schemeClr val="tx1">
                    <a:lumMod val="75000"/>
                    <a:lumOff val="25000"/>
                  </a:schemeClr>
                </a:solidFill>
                <a:latin typeface="+mj-lt"/>
              </a:defRPr>
            </a:lvl3pPr>
            <a:lvl4pPr>
              <a:defRPr sz="1200">
                <a:solidFill>
                  <a:schemeClr val="tx1">
                    <a:lumMod val="75000"/>
                    <a:lumOff val="25000"/>
                  </a:schemeClr>
                </a:solidFill>
                <a:latin typeface="+mj-lt"/>
              </a:defRPr>
            </a:lvl4pPr>
            <a:lvl5pPr>
              <a:defRPr sz="1200">
                <a:solidFill>
                  <a:schemeClr val="tx1">
                    <a:lumMod val="75000"/>
                    <a:lumOff val="25000"/>
                  </a:schemeClr>
                </a:solidFill>
                <a:latin typeface="+mj-lt"/>
              </a:defRPr>
            </a:lvl5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6" name="Номер слайда 5"/>
          <p:cNvSpPr>
            <a:spLocks noGrp="1"/>
          </p:cNvSpPr>
          <p:nvPr>
            <p:ph type="sldNum" sz="quarter" idx="12"/>
          </p:nvPr>
        </p:nvSpPr>
        <p:spPr/>
        <p:txBody>
          <a:bodyPr/>
          <a:lstStyle/>
          <a:p>
            <a:fld id="{A95C3D32-F9F1-43BE-9A5A-B8B33348D031}" type="slidenum">
              <a:rPr lang="ru-RU" smtClean="0"/>
              <a:t>‹#›</a:t>
            </a:fld>
            <a:endParaRPr lang="ru-RU" dirty="0"/>
          </a:p>
        </p:txBody>
      </p:sp>
    </p:spTree>
    <p:extLst>
      <p:ext uri="{BB962C8B-B14F-4D97-AF65-F5344CB8AC3E}">
        <p14:creationId xmlns:p14="http://schemas.microsoft.com/office/powerpoint/2010/main" val="360246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image" Target="../media/image2.gif"/><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theme" Target="../theme/theme3.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image" Target="../media/image3.png"/><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Прямоугольник 6"/>
          <p:cNvSpPr/>
          <p:nvPr userDrawn="1"/>
        </p:nvSpPr>
        <p:spPr>
          <a:xfrm>
            <a:off x="0" y="1268760"/>
            <a:ext cx="9144000" cy="302433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Прямоугольник 7"/>
          <p:cNvSpPr/>
          <p:nvPr userDrawn="1"/>
        </p:nvSpPr>
        <p:spPr>
          <a:xfrm>
            <a:off x="0" y="1268760"/>
            <a:ext cx="9144000" cy="302433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tabLst/>
              <a:defRPr/>
            </a:pPr>
            <a:endParaRPr lang="ru-RU" sz="2800" b="1" dirty="0">
              <a:solidFill>
                <a:schemeClr val="tx1"/>
              </a:solidFill>
              <a:latin typeface="Calibri" pitchFamily="34" charset="0"/>
              <a:ea typeface="Calibri" pitchFamily="34" charset="0"/>
              <a:cs typeface="Calibri" pitchFamily="34" charset="0"/>
            </a:endParaRPr>
          </a:p>
        </p:txBody>
      </p:sp>
      <p:sp>
        <p:nvSpPr>
          <p:cNvPr id="9" name="Заголовок 1"/>
          <p:cNvSpPr txBox="1">
            <a:spLocks/>
          </p:cNvSpPr>
          <p:nvPr userDrawn="1"/>
        </p:nvSpPr>
        <p:spPr>
          <a:xfrm>
            <a:off x="107504" y="1484784"/>
            <a:ext cx="8928992" cy="2592287"/>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sz="3600" b="1" dirty="0">
              <a:solidFill>
                <a:schemeClr val="bg1"/>
              </a:solidFill>
            </a:endParaRPr>
          </a:p>
        </p:txBody>
      </p:sp>
      <p:pic>
        <p:nvPicPr>
          <p:cNvPr id="10" name="Picture 3" descr="G:\НЛМК\Проектная работа\logo-NLMK-rus.gif"/>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7308304" y="244322"/>
            <a:ext cx="1557011" cy="827162"/>
          </a:xfrm>
          <a:prstGeom prst="rect">
            <a:avLst/>
          </a:prstGeom>
          <a:noFill/>
          <a:extLst>
            <a:ext uri="{909E8E84-426E-40DD-AFC4-6F175D3DCCD1}">
              <a14:hiddenFill xmlns:a14="http://schemas.microsoft.com/office/drawing/2010/main">
                <a:solidFill>
                  <a:srgbClr val="FFFFFF"/>
                </a:solidFill>
              </a14:hiddenFill>
            </a:ext>
          </a:extLst>
        </p:spPr>
      </p:pic>
      <p:sp>
        <p:nvSpPr>
          <p:cNvPr id="13" name="Прямоугольник 12"/>
          <p:cNvSpPr/>
          <p:nvPr userDrawn="1"/>
        </p:nvSpPr>
        <p:spPr>
          <a:xfrm>
            <a:off x="-5712" y="6021288"/>
            <a:ext cx="9149712" cy="836712"/>
          </a:xfrm>
          <a:prstGeom prst="rect">
            <a:avLst/>
          </a:prstGeom>
          <a:solidFill>
            <a:schemeClr val="accent1">
              <a:lumMod val="60000"/>
              <a:lumOff val="40000"/>
              <a:alpha val="5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lumMod val="50000"/>
                  <a:lumOff val="50000"/>
                </a:scheme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5C3D32-F9F1-43BE-9A5A-B8B33348D031}" type="slidenum">
              <a:rPr lang="ru-RU" smtClean="0"/>
              <a:t>‹#›</a:t>
            </a:fld>
            <a:endParaRPr lang="ru-RU" dirty="0"/>
          </a:p>
        </p:txBody>
      </p:sp>
      <p:sp>
        <p:nvSpPr>
          <p:cNvPr id="7" name="Прямоугольник 6"/>
          <p:cNvSpPr/>
          <p:nvPr userDrawn="1"/>
        </p:nvSpPr>
        <p:spPr>
          <a:xfrm>
            <a:off x="107504" y="118324"/>
            <a:ext cx="8928992" cy="790396"/>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b="1" dirty="0">
              <a:solidFill>
                <a:schemeClr val="bg1"/>
              </a:solidFill>
            </a:endParaRPr>
          </a:p>
        </p:txBody>
      </p:sp>
      <p:pic>
        <p:nvPicPr>
          <p:cNvPr id="8" name="Picture 4" descr="G:\НЛМК\Проектная работа\logo-NLMK-rus-white.gif"/>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884368" y="251925"/>
            <a:ext cx="984835" cy="523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70295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0" y="2200000"/>
            <a:ext cx="9144000" cy="1033855"/>
          </a:xfrm>
          <a:prstGeom prst="rect">
            <a:avLst/>
          </a:prstGeom>
        </p:spPr>
        <p:txBody>
          <a:bodyPr vert="horz" lIns="91440" tIns="45720" rIns="91440" bIns="45720" rtlCol="0">
            <a:normAutofit/>
          </a:bodyPr>
          <a:lstStyle/>
          <a:p>
            <a:pPr lvl="0"/>
            <a:r>
              <a:rPr lang="ru-RU" dirty="0"/>
              <a:t>Шаблон презентации на белом фоне 4х3</a:t>
            </a:r>
          </a:p>
        </p:txBody>
      </p:sp>
      <p:sp>
        <p:nvSpPr>
          <p:cNvPr id="22" name="Номер слайда 2"/>
          <p:cNvSpPr txBox="1">
            <a:spLocks/>
          </p:cNvSpPr>
          <p:nvPr/>
        </p:nvSpPr>
        <p:spPr>
          <a:xfrm>
            <a:off x="475907" y="6323706"/>
            <a:ext cx="7344816" cy="365126"/>
          </a:xfrm>
          <a:prstGeom prst="rect">
            <a:avLst/>
          </a:prstGeom>
          <a:solidFill>
            <a:srgbClr val="2C5697"/>
          </a:solidFill>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fld id="{7B497112-7852-4D31-8CA2-18DB48C7B3CC}" type="slidenum">
              <a:rPr lang="ru-RU" sz="1050" smtClean="0">
                <a:solidFill>
                  <a:prstClr val="white"/>
                </a:solidFill>
              </a:rPr>
              <a:pPr defTabSz="685800">
                <a:defRPr/>
              </a:pPr>
              <a:t>‹#›</a:t>
            </a:fld>
            <a:endParaRPr lang="ru-RU" sz="1050" dirty="0">
              <a:solidFill>
                <a:prstClr val="white"/>
              </a:solidFill>
            </a:endParaRPr>
          </a:p>
          <a:p>
            <a:endParaRPr lang="ru-RU" sz="1350"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7" name="Номер слайда 2"/>
          <p:cNvSpPr txBox="1">
            <a:spLocks/>
          </p:cNvSpPr>
          <p:nvPr/>
        </p:nvSpPr>
        <p:spPr>
          <a:xfrm>
            <a:off x="475907" y="6323706"/>
            <a:ext cx="385525" cy="365126"/>
          </a:xfrm>
          <a:prstGeom prst="rect">
            <a:avLst/>
          </a:prstGeom>
          <a:noFill/>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fld id="{7B497112-7852-4D31-8CA2-18DB48C7B3CC}" type="slidenum">
              <a:rPr lang="ru-RU" sz="1050" smtClean="0">
                <a:solidFill>
                  <a:prstClr val="black"/>
                </a:solidFill>
              </a:rPr>
              <a:pPr defTabSz="685800">
                <a:defRPr/>
              </a:pPr>
              <a:t>‹#›</a:t>
            </a:fld>
            <a:endParaRPr lang="ru-RU" sz="1050" dirty="0">
              <a:solidFill>
                <a:prstClr val="black"/>
              </a:solidFill>
            </a:endParaRPr>
          </a:p>
          <a:p>
            <a:endParaRPr lang="ru-RU" sz="135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Номер слайда 2"/>
          <p:cNvSpPr txBox="1">
            <a:spLocks/>
          </p:cNvSpPr>
          <p:nvPr userDrawn="1"/>
        </p:nvSpPr>
        <p:spPr>
          <a:xfrm>
            <a:off x="475907" y="6323706"/>
            <a:ext cx="385525" cy="365126"/>
          </a:xfrm>
          <a:prstGeom prst="rect">
            <a:avLst/>
          </a:prstGeom>
          <a:noFill/>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fld id="{7B497112-7852-4D31-8CA2-18DB48C7B3CC}" type="slidenum">
              <a:rPr lang="ru-RU" sz="1050" smtClean="0">
                <a:solidFill>
                  <a:prstClr val="white"/>
                </a:solidFill>
              </a:rPr>
              <a:pPr defTabSz="685800">
                <a:defRPr/>
              </a:pPr>
              <a:t>‹#›</a:t>
            </a:fld>
            <a:endParaRPr lang="ru-RU" sz="1050" dirty="0">
              <a:solidFill>
                <a:prstClr val="white"/>
              </a:solidFill>
            </a:endParaRPr>
          </a:p>
          <a:p>
            <a:endParaRPr lang="ru-RU" sz="135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pic>
        <p:nvPicPr>
          <p:cNvPr id="4" name="Рисунок 3"/>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8094133" y="6168774"/>
            <a:ext cx="965197" cy="682274"/>
          </a:xfrm>
          <a:prstGeom prst="rect">
            <a:avLst/>
          </a:prstGeom>
        </p:spPr>
      </p:pic>
    </p:spTree>
    <p:extLst>
      <p:ext uri="{BB962C8B-B14F-4D97-AF65-F5344CB8AC3E}">
        <p14:creationId xmlns:p14="http://schemas.microsoft.com/office/powerpoint/2010/main" val="427336778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0" indent="0" algn="ctr" defTabSz="685800" rtl="0" eaLnBrk="1" latinLnBrk="0" hangingPunct="1">
        <a:lnSpc>
          <a:spcPct val="90000"/>
        </a:lnSpc>
        <a:spcBef>
          <a:spcPts val="750"/>
        </a:spcBef>
        <a:buFont typeface="Arial" panose="020B0604020202020204" pitchFamily="34" charset="0"/>
        <a:buNone/>
        <a:defRPr sz="3000" kern="1200" baseline="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hyperlink" Target="mailto:compliance@nlmk.com" TargetMode="Externa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9512" y="404664"/>
            <a:ext cx="1530170" cy="261610"/>
          </a:xfrm>
          <a:prstGeom prst="rect">
            <a:avLst/>
          </a:prstGeom>
          <a:noFill/>
        </p:spPr>
        <p:txBody>
          <a:bodyPr wrap="square" rtlCol="0">
            <a:spAutoFit/>
          </a:bodyPr>
          <a:lstStyle/>
          <a:p>
            <a:r>
              <a:rPr lang="ru-RU" sz="1100" dirty="0">
                <a:solidFill>
                  <a:prstClr val="white"/>
                </a:solidFill>
                <a:ea typeface="Verdana" panose="020B0604030504040204" pitchFamily="34" charset="0"/>
                <a:cs typeface="Verdana" panose="020B0604030504040204" pitchFamily="34" charset="0"/>
              </a:rPr>
              <a:t>Февраль 2024</a:t>
            </a:r>
          </a:p>
        </p:txBody>
      </p:sp>
      <p:sp>
        <p:nvSpPr>
          <p:cNvPr id="8" name="TextBox 7"/>
          <p:cNvSpPr txBox="1"/>
          <p:nvPr/>
        </p:nvSpPr>
        <p:spPr>
          <a:xfrm>
            <a:off x="179512" y="1023118"/>
            <a:ext cx="5904656" cy="461665"/>
          </a:xfrm>
          <a:prstGeom prst="rect">
            <a:avLst/>
          </a:prstGeom>
          <a:noFill/>
        </p:spPr>
        <p:txBody>
          <a:bodyPr wrap="square" rtlCol="0">
            <a:spAutoFit/>
          </a:bodyPr>
          <a:lstStyle/>
          <a:p>
            <a:r>
              <a:rPr lang="ru-RU" sz="2400" dirty="0">
                <a:solidFill>
                  <a:prstClr val="white"/>
                </a:solidFill>
                <a:ea typeface="Verdana" panose="020B0604030504040204" pitchFamily="34" charset="0"/>
                <a:cs typeface="Verdana" panose="020B0604030504040204" pitchFamily="34" charset="0"/>
              </a:rPr>
              <a:t>Запрос на предложение </a:t>
            </a:r>
          </a:p>
        </p:txBody>
      </p:sp>
      <p:pic>
        <p:nvPicPr>
          <p:cNvPr id="12" name="Рисунок 1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3344072"/>
            <a:ext cx="9144000" cy="3511235"/>
          </a:xfrm>
          <a:prstGeom prst="rect">
            <a:avLst/>
          </a:prstGeom>
        </p:spPr>
      </p:pic>
      <p:sp>
        <p:nvSpPr>
          <p:cNvPr id="11" name="TextBox 10"/>
          <p:cNvSpPr txBox="1"/>
          <p:nvPr/>
        </p:nvSpPr>
        <p:spPr>
          <a:xfrm>
            <a:off x="179512" y="1640522"/>
            <a:ext cx="6840760" cy="923330"/>
          </a:xfrm>
          <a:prstGeom prst="rect">
            <a:avLst/>
          </a:prstGeom>
          <a:noFill/>
        </p:spPr>
        <p:txBody>
          <a:bodyPr wrap="square" rtlCol="0">
            <a:spAutoFit/>
          </a:bodyPr>
          <a:lstStyle/>
          <a:p>
            <a:r>
              <a:rPr lang="ru-RU" b="1" dirty="0"/>
              <a:t>Выполнение работ по разработке и внедрению разработке и внедрению сайта для Ассоциации «Новолипецкий медицинский центр»</a:t>
            </a:r>
            <a:endParaRPr lang="ru-RU" dirty="0"/>
          </a:p>
        </p:txBody>
      </p:sp>
      <p:sp>
        <p:nvSpPr>
          <p:cNvPr id="2" name="Прямоугольник 1"/>
          <p:cNvSpPr/>
          <p:nvPr/>
        </p:nvSpPr>
        <p:spPr>
          <a:xfrm>
            <a:off x="7452320" y="239306"/>
            <a:ext cx="1440160" cy="44831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3" name="TextBox 12"/>
          <p:cNvSpPr txBox="1"/>
          <p:nvPr/>
        </p:nvSpPr>
        <p:spPr>
          <a:xfrm>
            <a:off x="7380312" y="194156"/>
            <a:ext cx="2808312" cy="538609"/>
          </a:xfrm>
          <a:prstGeom prst="rect">
            <a:avLst/>
          </a:prstGeom>
          <a:noFill/>
        </p:spPr>
        <p:txBody>
          <a:bodyPr wrap="square" rtlCol="0">
            <a:spAutoFit/>
          </a:bodyPr>
          <a:lstStyle/>
          <a:p>
            <a:r>
              <a:rPr lang="ru-RU" sz="800" dirty="0">
                <a:ea typeface="Verdana" panose="020B0604030504040204" pitchFamily="34" charset="0"/>
                <a:cs typeface="Verdana" panose="020B0604030504040204" pitchFamily="34" charset="0"/>
              </a:rPr>
              <a:t>Публичное Акционерное Общество</a:t>
            </a:r>
          </a:p>
          <a:p>
            <a:r>
              <a:rPr lang="ru-RU" sz="700" b="1" dirty="0">
                <a:ea typeface="Verdana" panose="020B0604030504040204" pitchFamily="34" charset="0"/>
                <a:cs typeface="Verdana" panose="020B0604030504040204" pitchFamily="34" charset="0"/>
              </a:rPr>
              <a:t>НОВОЛИПЕЦКИЙ </a:t>
            </a:r>
          </a:p>
          <a:p>
            <a:r>
              <a:rPr lang="ru-RU" sz="700" b="1" dirty="0">
                <a:ea typeface="Verdana" panose="020B0604030504040204" pitchFamily="34" charset="0"/>
                <a:cs typeface="Verdana" panose="020B0604030504040204" pitchFamily="34" charset="0"/>
              </a:rPr>
              <a:t>МЕТАЛЛУРГИЧЕСКИЙ </a:t>
            </a:r>
          </a:p>
          <a:p>
            <a:r>
              <a:rPr lang="ru-RU" sz="700" b="1" dirty="0">
                <a:ea typeface="Verdana" panose="020B0604030504040204" pitchFamily="34" charset="0"/>
                <a:cs typeface="Verdana" panose="020B0604030504040204" pitchFamily="34" charset="0"/>
              </a:rPr>
              <a:t>КОМБИНАТ</a:t>
            </a:r>
          </a:p>
        </p:txBody>
      </p:sp>
    </p:spTree>
    <p:extLst>
      <p:ext uri="{BB962C8B-B14F-4D97-AF65-F5344CB8AC3E}">
        <p14:creationId xmlns:p14="http://schemas.microsoft.com/office/powerpoint/2010/main" val="2172456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1"/>
          </p:nvPr>
        </p:nvSpPr>
        <p:spPr>
          <a:xfrm>
            <a:off x="467544" y="620688"/>
            <a:ext cx="8442938" cy="5520180"/>
          </a:xfrm>
        </p:spPr>
        <p:txBody>
          <a:bodyPr>
            <a:noAutofit/>
          </a:bodyPr>
          <a:lstStyle/>
          <a:p>
            <a:pPr algn="just">
              <a:lnSpc>
                <a:spcPct val="100000"/>
              </a:lnSpc>
            </a:pPr>
            <a:r>
              <a:rPr lang="ru-RU" sz="1100" dirty="0"/>
              <a:t>Настоящий документ подготовлен в соответствии с требованиями регламента по выбору контрагента с участием Тендерной комиссии.</a:t>
            </a:r>
          </a:p>
          <a:p>
            <a:pPr algn="just">
              <a:lnSpc>
                <a:spcPct val="100000"/>
              </a:lnSpc>
            </a:pPr>
            <a:r>
              <a:rPr lang="ru-RU" sz="1100" dirty="0"/>
              <a:t>Исполнение требований настоящего регламента обеспечивает: </a:t>
            </a:r>
          </a:p>
          <a:p>
            <a:pPr marL="533400" indent="-352425" algn="just">
              <a:lnSpc>
                <a:spcPct val="100000"/>
              </a:lnSpc>
              <a:buFont typeface="Arial" panose="020B0604020202020204" pitchFamily="34" charset="0"/>
              <a:buChar char="•"/>
            </a:pPr>
            <a:r>
              <a:rPr lang="ru-RU" sz="1100" dirty="0"/>
              <a:t>соблюдение принципов состязательности, открытости, объективности при выборе контрагента; </a:t>
            </a:r>
          </a:p>
          <a:p>
            <a:pPr marL="533400" indent="-352425" algn="just">
              <a:lnSpc>
                <a:spcPct val="100000"/>
              </a:lnSpc>
              <a:buFont typeface="Arial" panose="020B0604020202020204" pitchFamily="34" charset="0"/>
              <a:buChar char="•"/>
            </a:pPr>
            <a:r>
              <a:rPr lang="ru-RU" sz="1100" dirty="0"/>
              <a:t>достижение оптимальных справедливых рыночных цен и наиболее выгодных условий приобретения ТМЦ/услуг предприятиями Группы НЛМК по наиболее важным закупочным процедурам и сведение к минимуму рисков правовых последствий для предприятий Группы НЛМК;</a:t>
            </a:r>
          </a:p>
          <a:p>
            <a:pPr marL="533400" indent="-352425" algn="just">
              <a:lnSpc>
                <a:spcPct val="100000"/>
              </a:lnSpc>
              <a:buFont typeface="Arial" panose="020B0604020202020204" pitchFamily="34" charset="0"/>
              <a:buChar char="•"/>
            </a:pPr>
            <a:r>
              <a:rPr lang="ru-RU" sz="1100" dirty="0"/>
              <a:t>формирование и укрепление имиджа Группы НЛМК в качестве добросовестного и открытого для сотрудничества заказчика, обеспечивающего защиту своих корпоративных интересов путем использования коллегиального способа принятия решений.</a:t>
            </a:r>
          </a:p>
          <a:p>
            <a:pPr algn="just">
              <a:lnSpc>
                <a:spcPct val="100000"/>
              </a:lnSpc>
            </a:pPr>
            <a:r>
              <a:rPr lang="ru-RU" sz="1100" dirty="0"/>
              <a:t>Конкурентный выбор контрагента предполагает выбор победителя (-ей) путем анализа альтернативных рыночных предложений и определения наилучшего из них. К способам конкурентного выбора контрагента, утвержденным к использованию в Группе НЛМК, относятся: </a:t>
            </a:r>
          </a:p>
          <a:p>
            <a:pPr marL="533400" indent="-352425" algn="just">
              <a:lnSpc>
                <a:spcPct val="100000"/>
              </a:lnSpc>
              <a:spcBef>
                <a:spcPts val="0"/>
              </a:spcBef>
              <a:buFont typeface="Arial" panose="020B0604020202020204" pitchFamily="34" charset="0"/>
              <a:buChar char="•"/>
            </a:pPr>
            <a:r>
              <a:rPr lang="ru-RU" sz="1100" dirty="0"/>
              <a:t>запрос предложений;</a:t>
            </a:r>
          </a:p>
          <a:p>
            <a:pPr marL="533400" indent="-352425" algn="just">
              <a:lnSpc>
                <a:spcPct val="100000"/>
              </a:lnSpc>
              <a:spcBef>
                <a:spcPts val="0"/>
              </a:spcBef>
              <a:buFont typeface="Arial" panose="020B0604020202020204" pitchFamily="34" charset="0"/>
              <a:buChar char="•"/>
            </a:pPr>
            <a:r>
              <a:rPr lang="ru-RU" sz="1100" dirty="0"/>
              <a:t>запрос цен;</a:t>
            </a:r>
          </a:p>
          <a:p>
            <a:pPr marL="533400" indent="-352425" algn="just">
              <a:lnSpc>
                <a:spcPct val="100000"/>
              </a:lnSpc>
              <a:spcBef>
                <a:spcPts val="0"/>
              </a:spcBef>
              <a:buFont typeface="Arial" panose="020B0604020202020204" pitchFamily="34" charset="0"/>
              <a:buChar char="•"/>
            </a:pPr>
            <a:r>
              <a:rPr lang="ru-RU" sz="1100" dirty="0"/>
              <a:t>аукцион (английский - </a:t>
            </a:r>
            <a:r>
              <a:rPr lang="ru-RU" sz="1100" dirty="0" err="1"/>
              <a:t>редукцион</a:t>
            </a:r>
            <a:r>
              <a:rPr lang="ru-RU" sz="1100" dirty="0"/>
              <a:t>, голландский аукцион);</a:t>
            </a:r>
          </a:p>
          <a:p>
            <a:pPr marL="533400" indent="-352425" algn="just">
              <a:lnSpc>
                <a:spcPct val="100000"/>
              </a:lnSpc>
              <a:spcBef>
                <a:spcPts val="0"/>
              </a:spcBef>
              <a:buFont typeface="Arial" panose="020B0604020202020204" pitchFamily="34" charset="0"/>
              <a:buChar char="•"/>
            </a:pPr>
            <a:r>
              <a:rPr lang="ru-RU" sz="1100" dirty="0"/>
              <a:t>конкурентные переговоры.</a:t>
            </a:r>
          </a:p>
          <a:p>
            <a:pPr algn="just">
              <a:lnSpc>
                <a:spcPct val="100000"/>
              </a:lnSpc>
            </a:pPr>
            <a:r>
              <a:rPr lang="ru-RU" sz="1100" b="1" u="sng" dirty="0"/>
              <a:t>ВАЖНО!</a:t>
            </a:r>
          </a:p>
          <a:p>
            <a:pPr algn="just">
              <a:lnSpc>
                <a:spcPct val="100000"/>
              </a:lnSpc>
            </a:pPr>
            <a:r>
              <a:rPr lang="ru-RU" sz="1100" dirty="0"/>
              <a:t>Закупочные процедуры Группы НЛМК независимо от формы проведения не являются торгами, конкурсами или аукционами, проведение которых регулируется статьями 447, 448, 449, 449.1 части первой Гражданского кодекса РФ. Группа НЛМК осуществляет выбор поставщика в соответствии с внутренними нормативными правилами и документами и оставляет за собой право а) не определять победителя по итогам проведенных закупочных процедур, б) проводить дополнительные этапы закупочных процедур, нацеленные на получение дополнительной экономии затрат. Ни один из этапов закупочных процедур не может считаться заключительным до момента, пока со стороны компании не последовало официального объявления победителя закупочной процедуры. Официальное объявление победителя закупочной процедуры осуществляется в корпоративной закупочной информационной системе (</a:t>
            </a:r>
            <a:r>
              <a:rPr lang="en-US" sz="1100" dirty="0"/>
              <a:t>SAP SRM</a:t>
            </a:r>
            <a:r>
              <a:rPr lang="ru-RU" sz="1100" dirty="0"/>
              <a:t>), по электронной почте, официальным письмом.</a:t>
            </a:r>
          </a:p>
          <a:p>
            <a:pPr algn="just">
              <a:lnSpc>
                <a:spcPct val="100000"/>
              </a:lnSpc>
            </a:pPr>
            <a:r>
              <a:rPr lang="ru-RU" sz="1100" dirty="0"/>
              <a:t>Поставщик имеет возможность сообщить на Горячую линию Антикоррупционного </a:t>
            </a:r>
            <a:r>
              <a:rPr lang="ru-RU" sz="1100" dirty="0" err="1"/>
              <a:t>комплаенса</a:t>
            </a:r>
            <a:r>
              <a:rPr lang="ru-RU" sz="1100" dirty="0"/>
              <a:t> или направить сообщение на электронный адрес </a:t>
            </a:r>
            <a:r>
              <a:rPr lang="ru-RU" sz="1100" dirty="0">
                <a:hlinkClick r:id="rId2"/>
              </a:rPr>
              <a:t>compliance@nlmk.com</a:t>
            </a:r>
            <a:r>
              <a:rPr lang="ru-RU" sz="1100" dirty="0"/>
              <a:t> по фактам нарушений установленного порядка проведения тендера или иных неправомерных действиях (бездействии) Тендерной комиссии или ответственного за закупку, нарушающих требования объективности и прозрачности проведения тендера или законодательства РФ.</a:t>
            </a:r>
          </a:p>
          <a:p>
            <a:r>
              <a:rPr lang="ru-RU" sz="1100" i="1" dirty="0"/>
              <a:t> </a:t>
            </a:r>
            <a:endParaRPr lang="ru-RU" sz="1100" dirty="0"/>
          </a:p>
        </p:txBody>
      </p:sp>
      <p:sp>
        <p:nvSpPr>
          <p:cNvPr id="4" name="Заголовок 2"/>
          <p:cNvSpPr txBox="1">
            <a:spLocks/>
          </p:cNvSpPr>
          <p:nvPr/>
        </p:nvSpPr>
        <p:spPr>
          <a:xfrm>
            <a:off x="0" y="0"/>
            <a:ext cx="9144000" cy="620688"/>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Принципы проведения тендерных процедур</a:t>
            </a:r>
          </a:p>
        </p:txBody>
      </p:sp>
    </p:spTree>
    <p:extLst>
      <p:ext uri="{BB962C8B-B14F-4D97-AF65-F5344CB8AC3E}">
        <p14:creationId xmlns:p14="http://schemas.microsoft.com/office/powerpoint/2010/main" val="27538881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4"/>
          <p:cNvSpPr>
            <a:spLocks noGrp="1"/>
          </p:cNvSpPr>
          <p:nvPr>
            <p:ph type="body" sz="quarter" idx="11"/>
          </p:nvPr>
        </p:nvSpPr>
        <p:spPr>
          <a:xfrm>
            <a:off x="251520" y="404664"/>
            <a:ext cx="8370930" cy="5694229"/>
          </a:xfrm>
          <a:solidFill>
            <a:schemeClr val="bg1"/>
          </a:solidFill>
        </p:spPr>
        <p:txBody>
          <a:bodyPr>
            <a:noAutofit/>
          </a:bodyPr>
          <a:lstStyle/>
          <a:p>
            <a:pPr algn="just"/>
            <a:r>
              <a:rPr lang="ru-RU" sz="900" dirty="0"/>
              <a:t>Настоящий документ является официальным запросом на техническое и коммерческое предложение на выполнение работ в рамках проекта </a:t>
            </a:r>
          </a:p>
          <a:p>
            <a:pPr algn="just">
              <a:lnSpc>
                <a:spcPct val="100000"/>
              </a:lnSpc>
              <a:spcBef>
                <a:spcPts val="500"/>
              </a:spcBef>
            </a:pPr>
            <a:endParaRPr lang="ru-RU" sz="900" dirty="0">
              <a:solidFill>
                <a:prstClr val="white"/>
              </a:solidFill>
              <a:ea typeface="Verdana" panose="020B0604030504040204" pitchFamily="34" charset="0"/>
              <a:cs typeface="Verdana" panose="020B0604030504040204" pitchFamily="34" charset="0"/>
            </a:endParaRPr>
          </a:p>
          <a:p>
            <a:pPr algn="just">
              <a:lnSpc>
                <a:spcPct val="100000"/>
              </a:lnSpc>
              <a:spcBef>
                <a:spcPts val="500"/>
              </a:spcBef>
            </a:pPr>
            <a:r>
              <a:rPr lang="en-US" sz="900" dirty="0"/>
              <a:t> </a:t>
            </a:r>
            <a:r>
              <a:rPr lang="ru-RU" sz="900" dirty="0">
                <a:solidFill>
                  <a:sysClr val="windowText" lastClr="000000">
                    <a:lumMod val="75000"/>
                    <a:lumOff val="25000"/>
                  </a:sysClr>
                </a:solidFill>
                <a:ea typeface="+mn-ea"/>
                <a:cs typeface="+mn-cs"/>
              </a:rPr>
              <a:t>Общие условия</a:t>
            </a:r>
            <a:r>
              <a:rPr lang="en-US" sz="900" dirty="0">
                <a:solidFill>
                  <a:sysClr val="windowText" lastClr="000000">
                    <a:lumMod val="75000"/>
                    <a:lumOff val="25000"/>
                  </a:sysClr>
                </a:solidFill>
                <a:ea typeface="+mn-ea"/>
                <a:cs typeface="+mn-cs"/>
              </a:rPr>
              <a:t>:</a:t>
            </a:r>
            <a:endParaRPr lang="ru-RU" sz="900" dirty="0">
              <a:solidFill>
                <a:sysClr val="windowText" lastClr="000000">
                  <a:lumMod val="75000"/>
                  <a:lumOff val="25000"/>
                </a:sysClr>
              </a:solidFill>
              <a:ea typeface="+mn-ea"/>
              <a:cs typeface="+mn-cs"/>
            </a:endParaRPr>
          </a:p>
          <a:p>
            <a:pPr marL="533400" lvl="1" indent="-352425" algn="just">
              <a:lnSpc>
                <a:spcPct val="100000"/>
              </a:lnSpc>
              <a:spcBef>
                <a:spcPts val="500"/>
              </a:spcBef>
            </a:pPr>
            <a:r>
              <a:rPr lang="ru-RU" sz="900" dirty="0">
                <a:ea typeface="+mj-ea"/>
                <a:cs typeface="+mj-cs"/>
              </a:rPr>
              <a:t>Участники, получившие настоящий документ, в не позднее указанного в </a:t>
            </a:r>
            <a:r>
              <a:rPr lang="en-US" sz="900" dirty="0">
                <a:ea typeface="+mj-ea"/>
                <a:cs typeface="+mj-cs"/>
              </a:rPr>
              <a:t>SAP SRM:</a:t>
            </a:r>
          </a:p>
          <a:p>
            <a:pPr marL="876300" lvl="2" indent="-352425" algn="just">
              <a:lnSpc>
                <a:spcPct val="100000"/>
              </a:lnSpc>
              <a:spcBef>
                <a:spcPts val="500"/>
              </a:spcBef>
            </a:pPr>
            <a:r>
              <a:rPr lang="ru-RU" sz="900" dirty="0">
                <a:ea typeface="+mj-ea"/>
                <a:cs typeface="+mj-cs"/>
              </a:rPr>
              <a:t>Письмо о согласии с формой договора (Приложение №1)</a:t>
            </a:r>
          </a:p>
          <a:p>
            <a:pPr marL="876300" lvl="2" indent="-352425" algn="just">
              <a:lnSpc>
                <a:spcPct val="100000"/>
              </a:lnSpc>
              <a:spcBef>
                <a:spcPts val="500"/>
              </a:spcBef>
            </a:pPr>
            <a:r>
              <a:rPr lang="ru-RU" sz="900" dirty="0">
                <a:ea typeface="+mj-ea"/>
                <a:cs typeface="+mj-cs"/>
              </a:rPr>
              <a:t>Согласие с требованиями ТЗ (приложение №2)</a:t>
            </a:r>
          </a:p>
          <a:p>
            <a:pPr marL="876300" lvl="2" indent="-352425" algn="just">
              <a:lnSpc>
                <a:spcPct val="100000"/>
              </a:lnSpc>
              <a:spcBef>
                <a:spcPts val="500"/>
              </a:spcBef>
            </a:pPr>
            <a:r>
              <a:rPr lang="ru-RU" sz="900" dirty="0">
                <a:ea typeface="+mj-ea"/>
                <a:cs typeface="+mj-cs"/>
              </a:rPr>
              <a:t>Подтверждение кадровых возможностей (Приложение №3)</a:t>
            </a:r>
          </a:p>
          <a:p>
            <a:pPr marL="876300" lvl="2" indent="-352425" algn="just">
              <a:lnSpc>
                <a:spcPct val="100000"/>
              </a:lnSpc>
              <a:spcBef>
                <a:spcPts val="500"/>
              </a:spcBef>
            </a:pPr>
            <a:r>
              <a:rPr lang="ru-RU" sz="900" dirty="0">
                <a:ea typeface="+mj-ea"/>
                <a:cs typeface="+mj-cs"/>
              </a:rPr>
              <a:t>Подтвержденный опыт работы (Приложение №5)</a:t>
            </a:r>
          </a:p>
          <a:p>
            <a:pPr marL="876300" lvl="2" indent="-352425" algn="just">
              <a:lnSpc>
                <a:spcPct val="100000"/>
              </a:lnSpc>
              <a:spcBef>
                <a:spcPts val="500"/>
              </a:spcBef>
            </a:pPr>
            <a:r>
              <a:rPr lang="ru-RU" sz="900" dirty="0">
                <a:ea typeface="+mj-ea"/>
                <a:cs typeface="+mj-cs"/>
              </a:rPr>
              <a:t>Согласие на выполнение работ собственными силами (Приложение №6)</a:t>
            </a:r>
          </a:p>
          <a:p>
            <a:pPr marL="876300" lvl="2" indent="-352425" algn="just">
              <a:lnSpc>
                <a:spcPct val="100000"/>
              </a:lnSpc>
              <a:spcBef>
                <a:spcPts val="500"/>
              </a:spcBef>
            </a:pPr>
            <a:r>
              <a:rPr lang="ru-RU" sz="900" dirty="0">
                <a:ea typeface="+mj-ea"/>
                <a:cs typeface="+mj-cs"/>
              </a:rPr>
              <a:t>Коммерческое предложение (приложение №7)</a:t>
            </a:r>
          </a:p>
          <a:p>
            <a:pPr marL="876300" lvl="2" indent="-352425" algn="just">
              <a:lnSpc>
                <a:spcPct val="100000"/>
              </a:lnSpc>
              <a:spcBef>
                <a:spcPts val="500"/>
              </a:spcBef>
            </a:pPr>
            <a:r>
              <a:rPr lang="ru-RU" sz="900" dirty="0">
                <a:ea typeface="+mj-ea"/>
                <a:cs typeface="+mj-cs"/>
              </a:rPr>
              <a:t>Техническое предложение (Приложение №8)</a:t>
            </a:r>
          </a:p>
          <a:p>
            <a:pPr marL="533400" lvl="1" indent="-352425" algn="just">
              <a:lnSpc>
                <a:spcPct val="100000"/>
              </a:lnSpc>
              <a:spcBef>
                <a:spcPts val="500"/>
              </a:spcBef>
            </a:pPr>
            <a:r>
              <a:rPr lang="ru-RU" sz="900" dirty="0"/>
              <a:t>ТКП контрагентов </a:t>
            </a:r>
            <a:r>
              <a:rPr lang="ru-RU" sz="900" b="1" u="sng" dirty="0"/>
              <a:t>должны соответствовать обязательным требованиям</a:t>
            </a:r>
            <a:r>
              <a:rPr lang="ru-RU" sz="900" dirty="0"/>
              <a:t>, которые представленным в документации</a:t>
            </a:r>
          </a:p>
          <a:p>
            <a:pPr marL="533400" lvl="1" indent="-352425" algn="just">
              <a:lnSpc>
                <a:spcPct val="100000"/>
              </a:lnSpc>
              <a:spcBef>
                <a:spcPts val="500"/>
              </a:spcBef>
            </a:pPr>
            <a:r>
              <a:rPr lang="ru-RU" sz="900" dirty="0"/>
              <a:t>Проект договора –</a:t>
            </a:r>
            <a:r>
              <a:rPr lang="en-US" sz="900" dirty="0"/>
              <a:t> </a:t>
            </a:r>
            <a:r>
              <a:rPr lang="ru-RU" sz="900" dirty="0"/>
              <a:t>Приложение 4 планируется использоваться в качестве основы при заключении договора с победителем конкурентного отбора. Договор содержит требования Заказчика в части существенных условий при оказании услуг: предмет договора, обязательства сторон, порядок сдачи-приемки оказанных услуг, порядок расчетов, валюта договора, валюта платежа, ответственность сторон,  условия конфиденциальности, порядок рассмотрения споров, требования к оформлению и направлению документов по договору, а также содержит формы необходимых отчетных документов, подтверждающих факт оказания услуг Исполнителем. Валюта договора и валюта платежа должны соответствовать информации, указанной в технико-коммерческом предложении и озвученной представителем контрагента на </a:t>
            </a:r>
            <a:r>
              <a:rPr lang="ru-RU" sz="900" dirty="0" err="1"/>
              <a:t>редукционе</a:t>
            </a:r>
            <a:r>
              <a:rPr lang="ru-RU" sz="900" dirty="0"/>
              <a:t>. </a:t>
            </a:r>
            <a:r>
              <a:rPr lang="ru-RU" sz="900" b="1" dirty="0"/>
              <a:t>Не является офертой</a:t>
            </a:r>
            <a:r>
              <a:rPr lang="ru-RU" sz="900" dirty="0"/>
              <a:t>.</a:t>
            </a:r>
          </a:p>
          <a:p>
            <a:pPr marL="533400" lvl="1" indent="-352425" algn="just">
              <a:lnSpc>
                <a:spcPct val="100000"/>
              </a:lnSpc>
              <a:spcBef>
                <a:spcPts val="500"/>
              </a:spcBef>
            </a:pPr>
            <a:r>
              <a:rPr lang="ru-RU" sz="900" dirty="0"/>
              <a:t>Все предложения должны быть поданы на ЭТП </a:t>
            </a:r>
            <a:r>
              <a:rPr lang="ru-RU" sz="900" dirty="0" err="1"/>
              <a:t>Росэлторг</a:t>
            </a:r>
            <a:endParaRPr lang="en-US" sz="900" dirty="0"/>
          </a:p>
          <a:p>
            <a:pPr marL="533400" lvl="1" indent="-352425" algn="just">
              <a:lnSpc>
                <a:spcPct val="100000"/>
              </a:lnSpc>
              <a:spcBef>
                <a:spcPts val="500"/>
              </a:spcBef>
            </a:pPr>
            <a:r>
              <a:rPr lang="ru-RU" sz="900" b="1" u="sng" dirty="0"/>
              <a:t>Дополнительно информируем что для заключения договора и начала выполнения работ поставщику необходимо пройти квалификации в </a:t>
            </a:r>
            <a:r>
              <a:rPr lang="en-US" sz="900" b="1" u="sng" dirty="0"/>
              <a:t>SAP SRM</a:t>
            </a:r>
            <a:r>
              <a:rPr lang="ru-RU" sz="900" b="1" u="sng" dirty="0"/>
              <a:t> (</a:t>
            </a:r>
            <a:r>
              <a:rPr lang="en-US" sz="900" b="1" u="sng" dirty="0"/>
              <a:t>https://abap-srm.nlmk.ru/ros_ext(bD1ydSZjPTQwMCZkPW1pbg==)/bspwdapplication.do#VIEW_ANCHOR-ROS_TOP</a:t>
            </a:r>
            <a:r>
              <a:rPr lang="ru-RU" sz="900" b="1" u="sng" dirty="0"/>
              <a:t>): </a:t>
            </a:r>
            <a:r>
              <a:rPr lang="ru-RU" sz="900" b="1" u="sng" dirty="0" err="1"/>
              <a:t>категорийная</a:t>
            </a:r>
            <a:r>
              <a:rPr lang="ru-RU" sz="900" b="1" u="sng" dirty="0"/>
              <a:t> </a:t>
            </a:r>
            <a:r>
              <a:rPr lang="en-US" sz="900" b="1" u="sng" dirty="0"/>
              <a:t>D133</a:t>
            </a:r>
            <a:r>
              <a:rPr lang="ru-RU" sz="900" b="1" u="sng" dirty="0"/>
              <a:t>6_1. </a:t>
            </a:r>
          </a:p>
          <a:p>
            <a:pPr marL="180975" lvl="1" indent="0" algn="just">
              <a:lnSpc>
                <a:spcPct val="100000"/>
              </a:lnSpc>
              <a:spcBef>
                <a:spcPts val="500"/>
              </a:spcBef>
              <a:buNone/>
            </a:pPr>
            <a:endParaRPr lang="ru-RU" sz="900" b="1" u="sng" dirty="0"/>
          </a:p>
          <a:p>
            <a:pPr marL="533400" lvl="1" indent="-352425" algn="just">
              <a:lnSpc>
                <a:spcPct val="100000"/>
              </a:lnSpc>
              <a:spcBef>
                <a:spcPts val="500"/>
              </a:spcBef>
            </a:pPr>
            <a:r>
              <a:rPr lang="ru-RU" sz="900" dirty="0"/>
              <a:t>В результате конкурентной проработки предложений контрагента, секретариат Тендерной комиссии ПАО «НЛМК» будет извещать представителей контрагента о необходимости предоставления дополнительной информации, участия во встречах, торгах и иных мероприятиях в рамках Тендерных Процедур Группы компаний НЛМК</a:t>
            </a:r>
            <a:r>
              <a:rPr lang="en-US" sz="900" dirty="0"/>
              <a:t>.</a:t>
            </a:r>
            <a:endParaRPr lang="ru-RU" sz="900" dirty="0"/>
          </a:p>
          <a:p>
            <a:pPr marL="180975" lvl="1" indent="0" algn="just">
              <a:lnSpc>
                <a:spcPct val="100000"/>
              </a:lnSpc>
              <a:spcBef>
                <a:spcPts val="500"/>
              </a:spcBef>
              <a:buNone/>
            </a:pPr>
            <a:endParaRPr lang="ru-RU" sz="800" dirty="0"/>
          </a:p>
          <a:p>
            <a:pPr marL="180975" lvl="1" indent="0" algn="just">
              <a:lnSpc>
                <a:spcPct val="100000"/>
              </a:lnSpc>
              <a:spcBef>
                <a:spcPts val="500"/>
              </a:spcBef>
              <a:buNone/>
            </a:pPr>
            <a:endParaRPr lang="en-US" sz="800" dirty="0"/>
          </a:p>
          <a:p>
            <a:pPr marL="180975" lvl="1" indent="0" algn="just">
              <a:lnSpc>
                <a:spcPct val="100000"/>
              </a:lnSpc>
              <a:spcBef>
                <a:spcPts val="500"/>
              </a:spcBef>
              <a:buNone/>
            </a:pPr>
            <a:endParaRPr lang="ru-RU" sz="1200" dirty="0"/>
          </a:p>
        </p:txBody>
      </p:sp>
      <p:sp>
        <p:nvSpPr>
          <p:cNvPr id="6" name="Заголовок 2"/>
          <p:cNvSpPr txBox="1">
            <a:spLocks/>
          </p:cNvSpPr>
          <p:nvPr/>
        </p:nvSpPr>
        <p:spPr>
          <a:xfrm>
            <a:off x="0" y="0"/>
            <a:ext cx="9144000" cy="620688"/>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Описание документа</a:t>
            </a:r>
          </a:p>
        </p:txBody>
      </p:sp>
    </p:spTree>
    <p:extLst>
      <p:ext uri="{BB962C8B-B14F-4D97-AF65-F5344CB8AC3E}">
        <p14:creationId xmlns:p14="http://schemas.microsoft.com/office/powerpoint/2010/main" val="2178437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sz="quarter" idx="11"/>
          </p:nvPr>
        </p:nvSpPr>
        <p:spPr>
          <a:xfrm>
            <a:off x="251520" y="404664"/>
            <a:ext cx="8442938" cy="5520180"/>
          </a:xfrm>
        </p:spPr>
        <p:txBody>
          <a:bodyPr>
            <a:noAutofit/>
          </a:bodyPr>
          <a:lstStyle/>
          <a:p>
            <a:pPr algn="just">
              <a:lnSpc>
                <a:spcPct val="100000"/>
              </a:lnSpc>
            </a:pPr>
            <a:endParaRPr lang="ru-RU" sz="1200" dirty="0"/>
          </a:p>
          <a:p>
            <a:pPr algn="ctr">
              <a:lnSpc>
                <a:spcPct val="100000"/>
              </a:lnSpc>
            </a:pPr>
            <a:r>
              <a:rPr lang="ru-RU" sz="1200" b="1" dirty="0"/>
              <a:t>Лоты:</a:t>
            </a:r>
          </a:p>
          <a:p>
            <a:pPr marL="171450" indent="-171450">
              <a:buFont typeface="Arial" panose="020B0604020202020204" pitchFamily="34" charset="0"/>
              <a:buChar char="•"/>
            </a:pPr>
            <a:r>
              <a:rPr lang="ru-RU" sz="1200" dirty="0"/>
              <a:t>Весь требуемый объем работ является одним лотом.</a:t>
            </a:r>
          </a:p>
          <a:p>
            <a:pPr algn="ctr"/>
            <a:r>
              <a:rPr lang="ru-RU" sz="1200" b="1" dirty="0"/>
              <a:t>Договор:</a:t>
            </a:r>
          </a:p>
          <a:p>
            <a:pPr marL="171450" indent="-171450">
              <a:buFont typeface="Arial" panose="020B0604020202020204" pitchFamily="34" charset="0"/>
              <a:buChar char="•"/>
            </a:pPr>
            <a:r>
              <a:rPr lang="ru-RU" sz="1200" dirty="0"/>
              <a:t>С победителями закупочной процедуры будет заключен договор, в соответствии с приложенным к документации шаблоном.</a:t>
            </a:r>
          </a:p>
          <a:p>
            <a:pPr algn="ctr"/>
            <a:endParaRPr lang="ru-RU" sz="1100" b="1" dirty="0"/>
          </a:p>
          <a:p>
            <a:endParaRPr lang="ru-RU" sz="1100" dirty="0"/>
          </a:p>
          <a:p>
            <a:endParaRPr lang="ru-RU" sz="1100" dirty="0"/>
          </a:p>
        </p:txBody>
      </p:sp>
      <p:sp>
        <p:nvSpPr>
          <p:cNvPr id="4" name="Заголовок 2"/>
          <p:cNvSpPr txBox="1">
            <a:spLocks/>
          </p:cNvSpPr>
          <p:nvPr/>
        </p:nvSpPr>
        <p:spPr>
          <a:xfrm>
            <a:off x="0" y="0"/>
            <a:ext cx="9144000" cy="620688"/>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Основные данные по процедуре</a:t>
            </a:r>
          </a:p>
        </p:txBody>
      </p:sp>
    </p:spTree>
    <p:extLst>
      <p:ext uri="{BB962C8B-B14F-4D97-AF65-F5344CB8AC3E}">
        <p14:creationId xmlns:p14="http://schemas.microsoft.com/office/powerpoint/2010/main" val="1726074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4"/>
          <p:cNvSpPr txBox="1">
            <a:spLocks/>
          </p:cNvSpPr>
          <p:nvPr/>
        </p:nvSpPr>
        <p:spPr>
          <a:xfrm>
            <a:off x="395536" y="548680"/>
            <a:ext cx="8352928" cy="5616624"/>
          </a:xfrm>
          <a:prstGeom prst="rect">
            <a:avLst/>
          </a:prstGeom>
        </p:spPr>
        <p:txBody>
          <a:bodyPr>
            <a:noAutofit/>
          </a:bodyPr>
          <a:lstStyle>
            <a:lvl1pPr marL="257175" indent="-257175" algn="l" defTabSz="6858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just">
              <a:buNone/>
            </a:pPr>
            <a:r>
              <a:rPr lang="ru-RU" sz="1200" b="1" dirty="0"/>
              <a:t>Техническое предложение должно:</a:t>
            </a:r>
          </a:p>
          <a:p>
            <a:pPr marL="533400" lvl="1" indent="-352425" algn="just">
              <a:spcBef>
                <a:spcPts val="750"/>
              </a:spcBef>
              <a:buFont typeface="Arial" panose="020B0604020202020204" pitchFamily="34" charset="0"/>
              <a:buChar char="•"/>
            </a:pPr>
            <a:r>
              <a:rPr lang="ru-RU" sz="1200" dirty="0"/>
              <a:t>Полностью удовлетворять требованиям, документации</a:t>
            </a:r>
          </a:p>
          <a:p>
            <a:pPr marL="533400" lvl="1" indent="-352425" algn="just">
              <a:spcBef>
                <a:spcPts val="750"/>
              </a:spcBef>
              <a:buFont typeface="Arial" panose="020B0604020202020204" pitchFamily="34" charset="0"/>
              <a:buChar char="•"/>
            </a:pPr>
            <a:r>
              <a:rPr lang="ru-RU" sz="1200" dirty="0"/>
              <a:t>Представленным по форме указанной в документации</a:t>
            </a:r>
          </a:p>
          <a:p>
            <a:pPr marL="533400" lvl="1" indent="-352425" algn="just">
              <a:spcBef>
                <a:spcPts val="750"/>
              </a:spcBef>
              <a:buFont typeface="Arial" panose="020B0604020202020204" pitchFamily="34" charset="0"/>
              <a:buChar char="•"/>
            </a:pPr>
            <a:r>
              <a:rPr lang="ru-RU" sz="1200" dirty="0"/>
              <a:t>Быть представлено в российских рублях </a:t>
            </a:r>
          </a:p>
          <a:p>
            <a:pPr marL="533400" lvl="1" indent="-352425" algn="just">
              <a:spcBef>
                <a:spcPts val="750"/>
              </a:spcBef>
              <a:buFont typeface="Arial" panose="020B0604020202020204" pitchFamily="34" charset="0"/>
              <a:buChar char="•"/>
            </a:pPr>
            <a:r>
              <a:rPr lang="ru-RU" sz="1200" b="1" dirty="0"/>
              <a:t>Включать все затраты контрагента</a:t>
            </a:r>
          </a:p>
          <a:p>
            <a:pPr marL="533400" lvl="1" indent="-352425" algn="just">
              <a:spcBef>
                <a:spcPts val="750"/>
              </a:spcBef>
              <a:buFont typeface="Arial" panose="020B0604020202020204" pitchFamily="34" charset="0"/>
              <a:buChar char="•"/>
            </a:pPr>
            <a:r>
              <a:rPr lang="ru-RU" sz="1200" dirty="0"/>
              <a:t>Срок действия предложения составляет </a:t>
            </a:r>
            <a:r>
              <a:rPr lang="ru-RU" sz="1200" u="sng" dirty="0"/>
              <a:t>не менее 90 календарных дней</a:t>
            </a:r>
            <a:r>
              <a:rPr lang="ru-RU" sz="1200" dirty="0"/>
              <a:t> начиная с даты окончания срока подачи предложений</a:t>
            </a:r>
            <a:endParaRPr lang="ru-RU" sz="1400" dirty="0"/>
          </a:p>
          <a:p>
            <a:pPr marL="533400" lvl="1" indent="-352425" algn="just">
              <a:spcBef>
                <a:spcPts val="500"/>
              </a:spcBef>
              <a:buFont typeface="Arial" panose="020B0604020202020204" pitchFamily="34" charset="0"/>
              <a:buChar char="•"/>
            </a:pPr>
            <a:endParaRPr lang="ru-RU" sz="1200" dirty="0"/>
          </a:p>
          <a:p>
            <a:pPr marL="180975" lvl="1" indent="0" algn="just">
              <a:spcBef>
                <a:spcPts val="500"/>
              </a:spcBef>
              <a:buNone/>
            </a:pPr>
            <a:endParaRPr lang="ru-RU" sz="1200" dirty="0"/>
          </a:p>
          <a:p>
            <a:pPr marL="180975" lvl="1" indent="0" algn="just">
              <a:spcBef>
                <a:spcPts val="500"/>
              </a:spcBef>
              <a:buNone/>
            </a:pPr>
            <a:r>
              <a:rPr lang="ru-RU" sz="1200" b="1" dirty="0"/>
              <a:t>В рамках предложения контрагент может направить любую дополнительную информацию, раскрывающую его видение реализации задачи</a:t>
            </a:r>
            <a:endParaRPr lang="en-US" sz="1200" b="1" dirty="0"/>
          </a:p>
        </p:txBody>
      </p:sp>
      <p:sp>
        <p:nvSpPr>
          <p:cNvPr id="5" name="Заголовок 2"/>
          <p:cNvSpPr txBox="1">
            <a:spLocks/>
          </p:cNvSpPr>
          <p:nvPr/>
        </p:nvSpPr>
        <p:spPr>
          <a:xfrm>
            <a:off x="0" y="0"/>
            <a:ext cx="9144000" cy="476672"/>
          </a:xfrm>
          <a:prstGeom prst="rect">
            <a:avLst/>
          </a:prstGeom>
        </p:spPr>
        <p:txBody>
          <a:bodyPr/>
          <a:lstStyle>
            <a:lvl1pPr algn="l" defTabSz="685800" rtl="0" eaLnBrk="1" latinLnBrk="0" hangingPunct="1">
              <a:lnSpc>
                <a:spcPct val="90000"/>
              </a:lnSpc>
              <a:spcBef>
                <a:spcPct val="0"/>
              </a:spcBef>
              <a:buNone/>
              <a:defRPr sz="2700" kern="1200">
                <a:solidFill>
                  <a:schemeClr val="tx1"/>
                </a:solidFill>
                <a:latin typeface="+mj-lt"/>
                <a:ea typeface="+mj-ea"/>
                <a:cs typeface="+mj-cs"/>
              </a:defRPr>
            </a:lvl1pPr>
          </a:lstStyle>
          <a:p>
            <a:r>
              <a:rPr lang="ru-RU" dirty="0"/>
              <a:t>Требования к предложению</a:t>
            </a:r>
          </a:p>
        </p:txBody>
      </p:sp>
    </p:spTree>
    <p:extLst>
      <p:ext uri="{BB962C8B-B14F-4D97-AF65-F5344CB8AC3E}">
        <p14:creationId xmlns:p14="http://schemas.microsoft.com/office/powerpoint/2010/main" val="2034250354"/>
      </p:ext>
    </p:extLst>
  </p:cSld>
  <p:clrMapOvr>
    <a:masterClrMapping/>
  </p:clrMapOvr>
</p:sld>
</file>

<file path=ppt/theme/theme1.xml><?xml version="1.0" encoding="utf-8"?>
<a:theme xmlns:a="http://schemas.openxmlformats.org/drawingml/2006/main" name="шаблоны ИК ">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Шаблон презентации на белом фоне 4х3">
  <a:themeElements>
    <a:clrScheme name="НЛМК">
      <a:dk1>
        <a:sysClr val="windowText" lastClr="000000"/>
      </a:dk1>
      <a:lt1>
        <a:sysClr val="window" lastClr="FFFFFF"/>
      </a:lt1>
      <a:dk2>
        <a:srgbClr val="2C5697"/>
      </a:dk2>
      <a:lt2>
        <a:srgbClr val="0092BC"/>
      </a:lt2>
      <a:accent1>
        <a:srgbClr val="C1C6C8"/>
      </a:accent1>
      <a:accent2>
        <a:srgbClr val="3C8FDE"/>
      </a:accent2>
      <a:accent3>
        <a:srgbClr val="4EC3E0"/>
      </a:accent3>
      <a:accent4>
        <a:srgbClr val="9BCBEB"/>
      </a:accent4>
      <a:accent5>
        <a:srgbClr val="A5A5A5"/>
      </a:accent5>
      <a:accent6>
        <a:srgbClr val="0092BC"/>
      </a:accent6>
      <a:hlink>
        <a:srgbClr val="0092BC"/>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Презентация1" id="{1DDEA00E-DD06-4F19-8343-49516EC10098}" vid="{3C9EE3D6-34ED-401E-AF10-7A11D265ABF4}"/>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767</Words>
  <Application>Microsoft Office PowerPoint</Application>
  <PresentationFormat>Экран (4:3)</PresentationFormat>
  <Paragraphs>63</Paragraphs>
  <Slides>5</Slides>
  <Notes>3</Notes>
  <HiddenSlides>0</HiddenSlides>
  <MMClips>0</MMClips>
  <ScaleCrop>false</ScaleCrop>
  <HeadingPairs>
    <vt:vector size="6" baseType="variant">
      <vt:variant>
        <vt:lpstr>Использованные шрифты</vt:lpstr>
      </vt:variant>
      <vt:variant>
        <vt:i4>4</vt:i4>
      </vt:variant>
      <vt:variant>
        <vt:lpstr>Тема</vt:lpstr>
      </vt:variant>
      <vt:variant>
        <vt:i4>3</vt:i4>
      </vt:variant>
      <vt:variant>
        <vt:lpstr>Заголовки слайдов</vt:lpstr>
      </vt:variant>
      <vt:variant>
        <vt:i4>5</vt:i4>
      </vt:variant>
    </vt:vector>
  </HeadingPairs>
  <TitlesOfParts>
    <vt:vector size="12" baseType="lpstr">
      <vt:lpstr>Arial</vt:lpstr>
      <vt:lpstr>Calibri</vt:lpstr>
      <vt:lpstr>Courier New</vt:lpstr>
      <vt:lpstr>Verdana</vt:lpstr>
      <vt:lpstr>шаблоны ИК </vt:lpstr>
      <vt:lpstr>Специальное оформление</vt:lpstr>
      <vt:lpstr>Шаблон презентации на белом фоне 4х3</vt:lpstr>
      <vt:lpstr>Презентация PowerPoint</vt:lpstr>
      <vt:lpstr>Презентация PowerPoint</vt:lpstr>
      <vt:lpstr>Презентация PowerPoint</vt:lpstr>
      <vt:lpstr>Презентация PowerPoint</vt:lpstr>
      <vt:lpstr>Презентация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2021-03-22T08:59:40Z</dcterms:created>
  <dcterms:modified xsi:type="dcterms:W3CDTF">2024-04-17T14:10:15Z</dcterms:modified>
  <cp:category/>
</cp:coreProperties>
</file>