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374F17-13A6-4763-81E8-8B9898694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C534F15-894B-4BCE-8EF2-F4F04CEDE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0EBABC-46CB-416F-B7CE-4D1D7C301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74F2F8-98B1-47EE-AB96-5DC6263CD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291F2E-C528-4C18-BF94-40924018B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098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AEC95C-57C6-431B-B98B-382B2FEF4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E924C0-D69A-4E4C-A8AA-62F48ED01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CFC944-8580-403E-ABB5-A294953D0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A301D2-3C42-4138-86DB-94A5A88AE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DA31F8-654A-4304-B1C0-C45937135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193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FF264D3-4342-47D7-87F7-D3E12FECFE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E62981-8C11-4318-9D59-D45BCE32CC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406431-E241-44AF-A7DF-2C2851FD1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4D9D80-3FB6-4EFB-B56A-6698CFEA7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1F91690-4967-4C4C-A123-CAB29B1AB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484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79ABA6-CBCC-4A30-9834-6DCD4FD91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79D1E1-11FD-4E09-AC2A-AC1108F721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E9B272-CECC-4C2C-8623-672EE240E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3649B0-99B4-4BB5-905B-FA6670A06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C96095-DC0C-4FFC-A5B3-8CB88E51B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654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3D7B98-C2D3-4D08-BD68-78408562E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3EA7A0-3511-4760-AE59-FF4CB977F9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69DF54-BAF9-4B77-98AB-6912DB42E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4E1538-53CB-4E6A-B693-2715467AB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F12A74-7906-457A-9C92-804C16096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16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6A9239-74B5-4AC7-84C5-A96FC2A19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8DC593-FE2E-41D1-A14F-E7CC2AD8DD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F19690-4A95-42AE-AB5D-A13C36545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39179D-7049-439F-93F3-15FE5720B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4525457-7C1D-429D-8A23-C211B1C86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FE2CFB6-1A55-4A08-BA0E-B8F1D1285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585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84635A-D77F-416A-A549-684548B0A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FB37B0-6863-48E1-8B3C-73E626308D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A4F0BAF-E7B3-414C-AB1F-BA64553421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CE1351E-9319-4BF1-8B62-7D524DD5CF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47E38F3-005D-44F8-89C7-1540A99417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E454CA1-1A0D-4871-9869-3BC01CE47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58B3E23-27D5-4292-A21A-1C3F85317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2A00806-A06B-41CB-89DD-C7875B955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73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2AACA7-EB38-4C3F-BB60-782AE07CB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7C06AB8-998F-40F9-8323-2E18C8F4A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FD8B354-A907-41AF-AED6-33A01B0A2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2C04415-4E5C-4164-9221-B0520C6D0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958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AA8D0FC-47E9-4D02-8481-982B009D0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BB11E13-CAE5-4040-8EDC-E9525A14D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038C2CA-8988-4EB1-8587-F405888B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535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8109D9-74A9-4F6F-8EFD-EA327028D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DE5B75-5AAB-4320-A195-8302FD028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0164CBF-1920-49C8-AD09-150782D952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A78F56D-08E6-4CFA-8526-5F5A35B88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2FB7E5-07CE-402F-8212-A52F1D7DF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25AF7B4-D725-4F89-8648-AA4B12B5E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8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9DC82E-3365-4C57-88D3-D8368BE0D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93CD632-8C53-427D-81D8-DDFEC8C72E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5B7709-0A72-4201-AE4D-C5CF2558E7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A2820B-1CA5-481E-82B6-F0DBBF4C1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73CBAB-209B-4809-872E-0184AF02C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85A145-0CAE-48A0-B7F2-5B2F87387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34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A60B56-F59A-47B7-963F-4F1756209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C36402-1F85-447A-8D12-8E793FDB1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934B23-6016-45F7-9A7F-C7ED6A3B7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54AC4-8790-4C78-AD69-451C6AC0694C}" type="datetimeFigureOut">
              <a:rPr lang="ru-RU" smtClean="0"/>
              <a:t>01.03.2024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F2A3EA-3CAB-49CC-AF05-6BF311510A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0D6608-B07D-4E83-AA15-E25F1CECDF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5D3B6-C28F-4D7D-806D-807BEAFA41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24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BB1282-45C1-4988-86E2-A4EAE7FB3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highlight>
                  <a:srgbClr val="00FFFF"/>
                </a:highlight>
              </a:rPr>
              <a:t>Гардеробный шкаф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D919483-4BD7-4322-8D4A-ECA3A2DA3A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420" y="1621766"/>
            <a:ext cx="6454407" cy="361446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C412970D-14FE-4F39-BF2C-C229F852162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 плане помещение № 20 </a:t>
            </a:r>
          </a:p>
          <a:p>
            <a:r>
              <a:rPr lang="ru-RU" dirty="0"/>
              <a:t>Высота 2,588</a:t>
            </a:r>
          </a:p>
          <a:p>
            <a:r>
              <a:rPr lang="ru-RU" dirty="0"/>
              <a:t>Полка ЛДСП, отделка </a:t>
            </a:r>
            <a:r>
              <a:rPr lang="en-US" dirty="0"/>
              <a:t>Egger</a:t>
            </a:r>
            <a:r>
              <a:rPr lang="ru-RU" dirty="0"/>
              <a:t>,</a:t>
            </a:r>
          </a:p>
          <a:p>
            <a:r>
              <a:rPr lang="ru-RU" dirty="0"/>
              <a:t>Штанга круглого сечения,</a:t>
            </a:r>
          </a:p>
          <a:p>
            <a:r>
              <a:rPr lang="ru-RU" dirty="0"/>
              <a:t>       30 мм, шлифованная сталь</a:t>
            </a:r>
          </a:p>
          <a:p>
            <a:r>
              <a:rPr lang="ru-RU" dirty="0"/>
              <a:t>              ширина помещения по стрелке слева на право - </a:t>
            </a:r>
          </a:p>
          <a:p>
            <a:r>
              <a:rPr lang="ru-RU" dirty="0"/>
              <a:t>0,730*3,373*1,853.</a:t>
            </a:r>
          </a:p>
          <a:p>
            <a:endParaRPr lang="ru-RU" dirty="0"/>
          </a:p>
          <a:p>
            <a:endParaRPr lang="ru-RU" dirty="0"/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5EA5AF89-1E67-4C09-ADF7-C511C707FBCE}"/>
              </a:ext>
            </a:extLst>
          </p:cNvPr>
          <p:cNvCxnSpPr/>
          <p:nvPr/>
        </p:nvCxnSpPr>
        <p:spPr>
          <a:xfrm>
            <a:off x="8143336" y="4382219"/>
            <a:ext cx="491706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2222A25A-5AA6-4B99-995B-AFBD3D039F1B}"/>
              </a:ext>
            </a:extLst>
          </p:cNvPr>
          <p:cNvCxnSpPr/>
          <p:nvPr/>
        </p:nvCxnSpPr>
        <p:spPr>
          <a:xfrm>
            <a:off x="8169215" y="2277374"/>
            <a:ext cx="123357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497082BF-6D83-4D71-A7AE-583D6ED3F001}"/>
              </a:ext>
            </a:extLst>
          </p:cNvPr>
          <p:cNvCxnSpPr/>
          <p:nvPr/>
        </p:nvCxnSpPr>
        <p:spPr>
          <a:xfrm>
            <a:off x="8143336" y="2311879"/>
            <a:ext cx="0" cy="207034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Блок-схема: ИЛИ 12">
            <a:extLst>
              <a:ext uri="{FF2B5EF4-FFF2-40B4-BE49-F238E27FC236}">
                <a16:creationId xmlns:a16="http://schemas.microsoft.com/office/drawing/2014/main" id="{1A1B3AB9-D53F-4900-BE87-185E1C4941BC}"/>
              </a:ext>
            </a:extLst>
          </p:cNvPr>
          <p:cNvSpPr/>
          <p:nvPr/>
        </p:nvSpPr>
        <p:spPr>
          <a:xfrm>
            <a:off x="839788" y="3347049"/>
            <a:ext cx="388189" cy="327976"/>
          </a:xfrm>
          <a:prstGeom prst="flowChar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57E84965-8984-4501-852A-48D4465C595C}"/>
              </a:ext>
            </a:extLst>
          </p:cNvPr>
          <p:cNvCxnSpPr/>
          <p:nvPr/>
        </p:nvCxnSpPr>
        <p:spPr>
          <a:xfrm>
            <a:off x="1033882" y="3890513"/>
            <a:ext cx="48436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4376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336A02-022F-4ECC-B694-90547A519B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834" y="331037"/>
            <a:ext cx="8419381" cy="642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977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8273045-6DE3-4E5D-A27A-56C9C55FF9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259" y="172528"/>
            <a:ext cx="3556779" cy="632316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77DE8E-542B-4AC2-AB70-2AA19E6B0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72528"/>
            <a:ext cx="3556779" cy="632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68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36</Words>
  <Application>Microsoft Office PowerPoint</Application>
  <PresentationFormat>Широкоэкранный</PresentationFormat>
  <Paragraphs>8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Гардеробный шкаф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Зимницкая Ирина Николаевна</dc:creator>
  <cp:lastModifiedBy>Зимницкая Ирина Николаевна</cp:lastModifiedBy>
  <cp:revision>2</cp:revision>
  <dcterms:created xsi:type="dcterms:W3CDTF">2024-03-01T08:34:46Z</dcterms:created>
  <dcterms:modified xsi:type="dcterms:W3CDTF">2024-03-01T08:42:21Z</dcterms:modified>
</cp:coreProperties>
</file>