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9" r:id="rId3"/>
    <p:sldId id="261" r:id="rId4"/>
    <p:sldId id="260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69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E9B1C-9E41-4793-9C36-5D515A0A814E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C16A9-1DA5-4BB0-9150-1F78E59F4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45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7C16A9-1DA5-4BB0-9150-1F78E59F46F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399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A030D8-0037-4090-B550-708694833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1B53E4-9F06-4D0D-87A0-4340CEB9F1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1A16888-D922-4F80-95D0-85BA14603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1D5051-492C-45DD-B88E-027EB7FBF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D78245-03EB-444B-9083-207C125F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72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049A5-90EE-4BCB-A4EA-1F1479C1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4283240-32D2-4421-A688-577503B854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718284-8919-4D98-954D-6DF627D5C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199F05-E3A1-4362-9E07-67C1C4132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ADEB01F-FFA6-48EB-B31C-33CCABDE5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3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0A5D306-4A27-4654-AE41-8B4D2E0DCF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7222348-1073-439B-AB70-8B21C73E43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CA9E76-C135-4AF6-B042-B52BB7391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69699A-75FD-4C3A-A32D-1DE5D64AD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847B49-0969-445E-9F86-5B228FE4A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32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222E15-E360-4F5F-ACC5-DEAC5895D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170DAB-2708-4068-9B12-A98E75AF2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7F3E1A-3FDB-4B83-9145-8ACC4CF09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786A8A-10C0-41F5-9212-9C8E078C3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25EDF3-F46E-4D50-83AF-C01FCFCE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79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26D7D-1D32-45C1-B6E1-0A52D7102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FE6455-33B4-4BE4-855D-26052053C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A42212-C42E-42ED-9099-D2DDA73D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5F6B74-4DF4-472B-B567-6DEB9D25F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553DCD-EF64-419D-978A-D92059CA1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35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2C190-B6AC-4EF1-A2B9-16A1AD6B4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A4C42F-6D2B-4D8B-BAB5-A0C9C5FF0A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7EA6FF-8E92-4D50-90FB-0679F8634A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0D996A7-6847-499F-ABE5-4AD63D54E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5CF55E-6312-4D19-B1B4-969A708F9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B8EA06-3286-4C3B-9AE4-D900F99E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8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7BA00-656A-48FE-9BDA-11ABE07EE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4BCAA4-04B1-417E-9209-4A6B51937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259739-2A3E-4B94-B7A7-180029273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575086B-93CF-40A3-9E12-FF0AABEA1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27EBFE3-6DD3-4D1D-A955-9CC6A6CC29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3DD014-F483-4FFC-AA08-1A921D886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E2C2C16-2236-41EC-9DF6-0F2387AE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6FC24AE-D1A8-4522-BEDF-91A61EA75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7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D84705-DC2B-4455-A470-8D8958AE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3AF3A8-AFF5-482D-BF42-1269FBED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7D37AC-4E90-4203-BA27-BB22A641E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E1B6BF-7C88-4C1C-ABDB-8F5445292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02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D24DD8-4ED3-4EE2-A967-5FD335310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D60BE7D-B6C3-46AB-83D2-24AE08F65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40B919C-0F6B-428C-8A31-D465CF5D0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23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2C8EC-3690-4F66-B870-69392B2E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9698C9-E11C-4452-8740-23A48691D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A11B6BA-4415-4A14-B7AC-31B258AD12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128238-8E88-4F9E-ADC5-271E41B8D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E2AD6F-C007-40E3-89C9-9C889779E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AC316EE-94DC-4EEF-8128-6C4C3057E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177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098321-4298-4637-BBC1-A077E737D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C30D7B3-382A-4120-8B83-928F2C7980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CB7A54-D1DC-4031-840C-1CC2ED762C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4D00A6-17AB-4DFA-A69E-847D7FCD5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2F6853-8219-4DA6-B073-AA125C916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DE969F-21A4-4D63-9DA4-AE4008A2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81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F1977-5270-480F-BDD1-7A63813BA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55075F-EDA0-4700-B477-191E7DDF3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035376-3293-4515-8632-A6081BF08A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29D5B-51F7-4E04-B24C-60C39AF9D651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42C26E-4E3E-4EA3-86AE-92CC78408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F49964-78F7-4716-BEDB-09AB8FE127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EFB26-98E1-40C9-9B7F-3D8F65A31B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52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C3E851-110D-4B10-98DD-C09E2B868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374269"/>
            <a:ext cx="11134344" cy="3822827"/>
          </a:xfrm>
        </p:spPr>
        <p:txBody>
          <a:bodyPr>
            <a:normAutofit/>
          </a:bodyPr>
          <a:lstStyle/>
          <a:p>
            <a:r>
              <a:rPr lang="ru-RU" sz="2800" dirty="0">
                <a:highlight>
                  <a:srgbClr val="00FFFF"/>
                </a:highlight>
                <a:latin typeface="+mn-lt"/>
              </a:rPr>
              <a:t>Стеллаж Арка – зона террасы</a:t>
            </a:r>
            <a:br>
              <a:rPr lang="ru-RU" sz="2000" dirty="0">
                <a:latin typeface="+mn-lt"/>
              </a:rPr>
            </a:br>
            <a:r>
              <a:rPr lang="ru-RU" sz="2000" dirty="0">
                <a:latin typeface="+mn-lt"/>
              </a:rPr>
              <a:t>(фото стеллажа примерное)</a:t>
            </a:r>
            <a:br>
              <a:rPr lang="ru-RU" sz="2000" dirty="0">
                <a:latin typeface="+mn-lt"/>
              </a:rPr>
            </a:br>
            <a:br>
              <a:rPr lang="ru-RU" sz="2000" dirty="0">
                <a:latin typeface="+mn-lt"/>
              </a:rPr>
            </a:br>
            <a:endParaRPr lang="ru-RU" sz="2000" dirty="0">
              <a:latin typeface="+mn-lt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3E9693-5FDC-48DC-9839-40A97DDB3E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168" y="601878"/>
            <a:ext cx="5134328" cy="4906977"/>
          </a:xfrm>
        </p:spPr>
      </p:pic>
      <p:sp>
        <p:nvSpPr>
          <p:cNvPr id="3" name="AutoShape 2" descr="blob:https://web.telegram.org/817bbddf-2d03-4f77-8172-d04c766d5830">
            <a:extLst>
              <a:ext uri="{FF2B5EF4-FFF2-40B4-BE49-F238E27FC236}">
                <a16:creationId xmlns:a16="http://schemas.microsoft.com/office/drawing/2014/main" id="{2A9FB03B-335C-40AD-A096-BCE56665B6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A597CEF-FAE7-4DFB-B9A6-251DAC4D5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97" y="2505075"/>
            <a:ext cx="28003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152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A7E958-BF1E-4373-9D1F-B157B03A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464467"/>
            <a:ext cx="3932237" cy="1600200"/>
          </a:xfrm>
        </p:spPr>
        <p:txBody>
          <a:bodyPr/>
          <a:lstStyle/>
          <a:p>
            <a:r>
              <a:rPr lang="ru-RU" dirty="0">
                <a:highlight>
                  <a:srgbClr val="00FFFF"/>
                </a:highlight>
              </a:rPr>
              <a:t>План офиса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D7454F-B318-48AD-99ED-95083A88E6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98295" y="987425"/>
            <a:ext cx="5141986" cy="4873625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BFADDA5-CD1A-42E7-B36D-CE0AD87E02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                   размер до балконной двери            </a:t>
            </a:r>
          </a:p>
          <a:p>
            <a:r>
              <a:rPr lang="ru-RU" dirty="0"/>
              <a:t>   слева  - 1,484</a:t>
            </a:r>
          </a:p>
          <a:p>
            <a:r>
              <a:rPr lang="ru-RU" dirty="0"/>
              <a:t>   справа  - 1,499                 </a:t>
            </a:r>
          </a:p>
          <a:p>
            <a:r>
              <a:rPr lang="ru-RU" dirty="0"/>
              <a:t>                   - балконная дверь – 0,912</a:t>
            </a:r>
          </a:p>
          <a:p>
            <a:r>
              <a:rPr lang="ru-RU" dirty="0"/>
              <a:t>                    - ширина 3,898 проема, где    хотим установить стеллаж,</a:t>
            </a:r>
          </a:p>
          <a:p>
            <a:r>
              <a:rPr lang="ru-RU" dirty="0"/>
              <a:t>                      высота  - 2,743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707B2C82-D606-4DA0-98F6-6B95754C2266}"/>
              </a:ext>
            </a:extLst>
          </p:cNvPr>
          <p:cNvCxnSpPr/>
          <p:nvPr/>
        </p:nvCxnSpPr>
        <p:spPr>
          <a:xfrm>
            <a:off x="6903720" y="1737360"/>
            <a:ext cx="35661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19F0EB82-482F-4640-9549-7E53E70EEA35}"/>
              </a:ext>
            </a:extLst>
          </p:cNvPr>
          <p:cNvCxnSpPr>
            <a:cxnSpLocks/>
          </p:cNvCxnSpPr>
          <p:nvPr/>
        </p:nvCxnSpPr>
        <p:spPr>
          <a:xfrm>
            <a:off x="8460606" y="1737360"/>
            <a:ext cx="58281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954312C8-DB9B-4592-AAE6-A4B7099C951B}"/>
              </a:ext>
            </a:extLst>
          </p:cNvPr>
          <p:cNvCxnSpPr/>
          <p:nvPr/>
        </p:nvCxnSpPr>
        <p:spPr>
          <a:xfrm>
            <a:off x="1029903" y="2223436"/>
            <a:ext cx="76039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66F0A7C-AD8C-47E1-9C57-2CA78FC3C54F}"/>
              </a:ext>
            </a:extLst>
          </p:cNvPr>
          <p:cNvSpPr/>
          <p:nvPr/>
        </p:nvSpPr>
        <p:spPr>
          <a:xfrm>
            <a:off x="7363326" y="1491916"/>
            <a:ext cx="1029903" cy="269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5614673C-2C67-4E00-AD84-E97B2B2629D7}"/>
              </a:ext>
            </a:extLst>
          </p:cNvPr>
          <p:cNvSpPr/>
          <p:nvPr/>
        </p:nvSpPr>
        <p:spPr>
          <a:xfrm>
            <a:off x="1015465" y="3145104"/>
            <a:ext cx="760396" cy="250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FA4F559E-3DA0-439A-9336-ACD54B9815CD}"/>
              </a:ext>
            </a:extLst>
          </p:cNvPr>
          <p:cNvCxnSpPr/>
          <p:nvPr/>
        </p:nvCxnSpPr>
        <p:spPr>
          <a:xfrm>
            <a:off x="6903720" y="4800601"/>
            <a:ext cx="224990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C58C06E4-E5CF-4FFF-9337-1475A3B127A9}"/>
              </a:ext>
            </a:extLst>
          </p:cNvPr>
          <p:cNvCxnSpPr/>
          <p:nvPr/>
        </p:nvCxnSpPr>
        <p:spPr>
          <a:xfrm>
            <a:off x="1015465" y="3657600"/>
            <a:ext cx="77483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6179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7D28394-6C72-4351-BD8D-E03B38BA8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7927848" cy="594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1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E91B6-B596-458E-B329-3587822CC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highlight>
                  <a:srgbClr val="00FFFF"/>
                </a:highlight>
              </a:rPr>
              <a:t>Помещение – Зона отдыха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197CB5-9704-43FF-B19C-84CE893C3A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6089" y="1164656"/>
            <a:ext cx="5795726" cy="5129218"/>
          </a:xfrm>
          <a:prstGeom prst="rect">
            <a:avLst/>
          </a:prstGeo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0E6F13D-FA04-4924-97FB-D3A7B7D2B8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0679" y="2057400"/>
            <a:ext cx="3932237" cy="3811588"/>
          </a:xfrm>
        </p:spPr>
        <p:txBody>
          <a:bodyPr/>
          <a:lstStyle/>
          <a:p>
            <a:r>
              <a:rPr lang="ru-RU" dirty="0"/>
              <a:t>                       - телевизор</a:t>
            </a:r>
          </a:p>
          <a:p>
            <a:r>
              <a:rPr lang="ru-RU" dirty="0"/>
              <a:t>                      </a:t>
            </a:r>
          </a:p>
          <a:p>
            <a:r>
              <a:rPr lang="ru-RU" dirty="0"/>
              <a:t>  слева от телевизора  - 1,177</a:t>
            </a:r>
          </a:p>
          <a:p>
            <a:r>
              <a:rPr lang="ru-RU" dirty="0"/>
              <a:t>  </a:t>
            </a:r>
          </a:p>
          <a:p>
            <a:r>
              <a:rPr lang="ru-RU" dirty="0"/>
              <a:t>Справа от телевизора – 1,188 </a:t>
            </a:r>
          </a:p>
          <a:p>
            <a:r>
              <a:rPr lang="ru-RU" dirty="0"/>
              <a:t>Задача – стеллаж с двух сторон от телевизора, от пола до потолка. </a:t>
            </a:r>
          </a:p>
          <a:p>
            <a:r>
              <a:rPr lang="ru-RU" dirty="0"/>
              <a:t>                  </a:t>
            </a:r>
          </a:p>
        </p:txBody>
      </p:sp>
      <p:sp>
        <p:nvSpPr>
          <p:cNvPr id="7" name="Прямоугольник: скругленные верхние углы 6">
            <a:extLst>
              <a:ext uri="{FF2B5EF4-FFF2-40B4-BE49-F238E27FC236}">
                <a16:creationId xmlns:a16="http://schemas.microsoft.com/office/drawing/2014/main" id="{DB0172BE-0F4F-44EC-8E28-3F946E45DB4F}"/>
              </a:ext>
            </a:extLst>
          </p:cNvPr>
          <p:cNvSpPr/>
          <p:nvPr/>
        </p:nvSpPr>
        <p:spPr>
          <a:xfrm>
            <a:off x="6833937" y="3963194"/>
            <a:ext cx="202130" cy="705059"/>
          </a:xfrm>
          <a:prstGeom prst="round2Same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верхние углы 7">
            <a:extLst>
              <a:ext uri="{FF2B5EF4-FFF2-40B4-BE49-F238E27FC236}">
                <a16:creationId xmlns:a16="http://schemas.microsoft.com/office/drawing/2014/main" id="{CD1B125E-3249-46DE-AD78-91907DB6A380}"/>
              </a:ext>
            </a:extLst>
          </p:cNvPr>
          <p:cNvSpPr/>
          <p:nvPr/>
        </p:nvSpPr>
        <p:spPr>
          <a:xfrm>
            <a:off x="972152" y="2165684"/>
            <a:ext cx="972151" cy="202131"/>
          </a:xfrm>
          <a:prstGeom prst="round2Same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7BD25448-0BE6-4929-AAFB-4F8D602F1FA6}"/>
              </a:ext>
            </a:extLst>
          </p:cNvPr>
          <p:cNvCxnSpPr/>
          <p:nvPr/>
        </p:nvCxnSpPr>
        <p:spPr>
          <a:xfrm>
            <a:off x="6910939" y="4800601"/>
            <a:ext cx="0" cy="1176687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33A853FA-E03A-4CC6-9C89-9C14FFE32803}"/>
              </a:ext>
            </a:extLst>
          </p:cNvPr>
          <p:cNvCxnSpPr/>
          <p:nvPr/>
        </p:nvCxnSpPr>
        <p:spPr>
          <a:xfrm>
            <a:off x="6833937" y="2820202"/>
            <a:ext cx="0" cy="1058779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1534095D-A3D7-4E9D-9001-B182D7DB1E3E}"/>
              </a:ext>
            </a:extLst>
          </p:cNvPr>
          <p:cNvCxnSpPr>
            <a:cxnSpLocks/>
          </p:cNvCxnSpPr>
          <p:nvPr/>
        </p:nvCxnSpPr>
        <p:spPr>
          <a:xfrm>
            <a:off x="972152" y="2752825"/>
            <a:ext cx="972151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C208FDCC-3DE3-46BF-A983-BDB061A35388}"/>
              </a:ext>
            </a:extLst>
          </p:cNvPr>
          <p:cNvCxnSpPr/>
          <p:nvPr/>
        </p:nvCxnSpPr>
        <p:spPr>
          <a:xfrm>
            <a:off x="1038212" y="3349591"/>
            <a:ext cx="906091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8FBF4C-D2D8-467B-B7CA-EBE73DEA2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214" y="4315723"/>
            <a:ext cx="28003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70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316A6D6-9884-4085-B770-DCDA0142D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8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85</Words>
  <Application>Microsoft Office PowerPoint</Application>
  <PresentationFormat>Широкоэкранный</PresentationFormat>
  <Paragraphs>17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Стеллаж Арка – зона террасы (фото стеллажа примерное)  </vt:lpstr>
      <vt:lpstr>План офиса</vt:lpstr>
      <vt:lpstr>Презентация PowerPoint</vt:lpstr>
      <vt:lpstr>Помещение – Зона отдыха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Стеллаж Арка</dc:title>
  <dc:creator>Зимницкая Ирина Николаевна</dc:creator>
  <cp:lastModifiedBy>Зимницкая Ирина Николаевна</cp:lastModifiedBy>
  <cp:revision>9</cp:revision>
  <dcterms:created xsi:type="dcterms:W3CDTF">2024-02-29T13:02:10Z</dcterms:created>
  <dcterms:modified xsi:type="dcterms:W3CDTF">2024-03-01T07:16:30Z</dcterms:modified>
</cp:coreProperties>
</file>