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59" r:id="rId4"/>
  </p:sldMasterIdLst>
  <p:notesMasterIdLst>
    <p:notesMasterId r:id="rId40"/>
  </p:notesMasterIdLst>
  <p:handoutMasterIdLst>
    <p:handoutMasterId r:id="rId41"/>
  </p:handoutMasterIdLst>
  <p:sldIdLst>
    <p:sldId id="379" r:id="rId5"/>
    <p:sldId id="416" r:id="rId6"/>
    <p:sldId id="418" r:id="rId7"/>
    <p:sldId id="410" r:id="rId8"/>
    <p:sldId id="417" r:id="rId9"/>
    <p:sldId id="419" r:id="rId10"/>
    <p:sldId id="415" r:id="rId11"/>
    <p:sldId id="383" r:id="rId12"/>
    <p:sldId id="412" r:id="rId13"/>
    <p:sldId id="342" r:id="rId14"/>
    <p:sldId id="392" r:id="rId15"/>
    <p:sldId id="397" r:id="rId16"/>
    <p:sldId id="362" r:id="rId17"/>
    <p:sldId id="350" r:id="rId18"/>
    <p:sldId id="352" r:id="rId19"/>
    <p:sldId id="359" r:id="rId20"/>
    <p:sldId id="351" r:id="rId21"/>
    <p:sldId id="262" r:id="rId22"/>
    <p:sldId id="394" r:id="rId23"/>
    <p:sldId id="396" r:id="rId24"/>
    <p:sldId id="263" r:id="rId25"/>
    <p:sldId id="393" r:id="rId26"/>
    <p:sldId id="395" r:id="rId27"/>
    <p:sldId id="403" r:id="rId28"/>
    <p:sldId id="404" r:id="rId29"/>
    <p:sldId id="405" r:id="rId30"/>
    <p:sldId id="409" r:id="rId31"/>
    <p:sldId id="269" r:id="rId32"/>
    <p:sldId id="402" r:id="rId33"/>
    <p:sldId id="270" r:id="rId34"/>
    <p:sldId id="398" r:id="rId35"/>
    <p:sldId id="407" r:id="rId36"/>
    <p:sldId id="414" r:id="rId37"/>
    <p:sldId id="371" r:id="rId38"/>
    <p:sldId id="413" r:id="rId3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FC0BF16-78F7-5986-7AB0-BBF16B1BF4A0}" name="Данила Городилов" initials="ДГ" userId="S::d.gordilov@finmarketreg.onmicrosoft.com::d034b537-375d-4c8d-8706-f5e349b661ea" providerId="AD"/>
  <p188:author id="{09A0E42F-7F00-B42D-7820-80E5CEE3B333}" name="Антон Приходько" initials="АП" userId="2049648406634e63" providerId="Windows Live"/>
  <p188:author id="{698C2F30-FD16-5AEB-8405-8D4C5082C4B6}" name="Приходько Антон" initials="ПА" userId="S::aprikhodko@tsinnotech.onmicrosoft.com::ffbac12b-3a5b-41af-9dd5-c07a2d215a0b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Данила Городилов" initials="ДГ" lastIdx="23" clrIdx="0">
    <p:extLst>
      <p:ext uri="{19B8F6BF-5375-455C-9EA6-DF929625EA0E}">
        <p15:presenceInfo xmlns:p15="http://schemas.microsoft.com/office/powerpoint/2012/main" userId="Данила Городилов" providerId="None"/>
      </p:ext>
    </p:extLst>
  </p:cmAuthor>
  <p:cmAuthor id="2" name="Александрова Вероника Андреевна" initials="АВА" lastIdx="3" clrIdx="1">
    <p:extLst>
      <p:ext uri="{19B8F6BF-5375-455C-9EA6-DF929625EA0E}">
        <p15:presenceInfo xmlns:p15="http://schemas.microsoft.com/office/powerpoint/2012/main" userId="S-1-5-21-4282006300-870218872-2599774980-3292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0D0D"/>
    <a:srgbClr val="D1D1D1"/>
    <a:srgbClr val="11DFEF"/>
    <a:srgbClr val="2CADFE"/>
    <a:srgbClr val="9933FF"/>
    <a:srgbClr val="80CEFE"/>
    <a:srgbClr val="254AFA"/>
    <a:srgbClr val="259BFE"/>
    <a:srgbClr val="6864DC"/>
    <a:srgbClr val="40A6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72" autoAdjust="0"/>
    <p:restoredTop sz="96405" autoAdjust="0"/>
  </p:normalViewPr>
  <p:slideViewPr>
    <p:cSldViewPr snapToGrid="0" snapToObjects="1" showGuides="1">
      <p:cViewPr varScale="1">
        <p:scale>
          <a:sx n="127" d="100"/>
          <a:sy n="127" d="100"/>
        </p:scale>
        <p:origin x="464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commentAuthors" Target="commentAuthors.xml"/><Relationship Id="rId47" Type="http://schemas.microsoft.com/office/2018/10/relationships/authors" Target="author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prstGeom prst="rect">
              <a:avLst/>
            </a:prstGeom>
            <a:ln>
              <a:solidFill>
                <a:schemeClr val="bg1"/>
              </a:solidFill>
            </a:ln>
          </c:spPr>
          <c:dPt>
            <c:idx val="0"/>
            <c:bubble3D val="0"/>
            <c:spPr bwMode="auto">
              <a:prstGeom prst="rect">
                <a:avLst/>
              </a:prstGeom>
              <a:solidFill>
                <a:srgbClr val="0960F0"/>
              </a:soli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62E-4115-B469-2B13EC3B8C3F}"/>
              </c:ext>
            </c:extLst>
          </c:dPt>
          <c:dPt>
            <c:idx val="1"/>
            <c:bubble3D val="0"/>
            <c:spPr bwMode="auto">
              <a:prstGeom prst="rect">
                <a:avLst/>
              </a:prstGeom>
              <a:solidFill>
                <a:srgbClr val="98B9F8"/>
              </a:soli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62E-4115-B469-2B13EC3B8C3F}"/>
              </c:ext>
            </c:extLst>
          </c:dPt>
          <c:dPt>
            <c:idx val="2"/>
            <c:bubble3D val="0"/>
            <c:spPr bwMode="auto">
              <a:prstGeom prst="rect">
                <a:avLst/>
              </a:prstGeom>
              <a:solidFill>
                <a:srgbClr val="6C48D6"/>
              </a:soli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62E-4115-B469-2B13EC3B8C3F}"/>
              </c:ext>
            </c:extLst>
          </c:dPt>
          <c:dPt>
            <c:idx val="3"/>
            <c:bubble3D val="0"/>
            <c:spPr bwMode="auto">
              <a:prstGeom prst="rect">
                <a:avLst/>
              </a:prstGeom>
              <a:solidFill>
                <a:srgbClr val="2146A3"/>
              </a:soli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62E-4115-B469-2B13EC3B8C3F}"/>
              </c:ext>
            </c:extLst>
          </c:dPt>
          <c:dPt>
            <c:idx val="4"/>
            <c:bubble3D val="0"/>
            <c:spPr bwMode="auto">
              <a:prstGeom prst="rect">
                <a:avLst/>
              </a:prstGeom>
              <a:solidFill>
                <a:srgbClr val="53D3D2"/>
              </a:soli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362E-4115-B469-2B13EC3B8C3F}"/>
              </c:ext>
            </c:extLst>
          </c:dPt>
          <c:dPt>
            <c:idx val="5"/>
            <c:bubble3D val="0"/>
            <c:spPr bwMode="auto">
              <a:prstGeom prst="rect">
                <a:avLst/>
              </a:prstGeom>
              <a:solidFill>
                <a:srgbClr val="C0C7D3"/>
              </a:soli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362E-4115-B469-2B13EC3B8C3F}"/>
              </c:ext>
            </c:extLst>
          </c:dPt>
          <c:cat>
            <c:strRef>
              <c:f>Лист1!$A$2:$A$7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</c:v>
                </c:pt>
                <c:pt idx="1">
                  <c:v>3</c:v>
                </c:pt>
                <c:pt idx="2">
                  <c:v>2</c:v>
                </c:pt>
                <c:pt idx="3">
                  <c:v>1</c:v>
                </c:pt>
                <c:pt idx="4">
                  <c:v>5</c:v>
                </c:pt>
                <c:pt idx="5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362E-4115-B469-2B13EC3B8C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prstGeom prst="rect">
          <a:avLst/>
        </a:prstGeom>
        <a:noFill/>
        <a:ln>
          <a:noFill/>
        </a:ln>
        <a:effectLst/>
      </c:spPr>
    </c:plotArea>
    <c:plotVisOnly val="1"/>
    <c:dispBlanksAs val="gap"/>
    <c:showDLblsOverMax val="0"/>
  </c:chart>
  <c:spPr bwMode="auto">
    <a:xfrm>
      <a:off x="867632" y="2213952"/>
      <a:ext cx="3240000" cy="3240000"/>
    </a:xfrm>
    <a:prstGeom prst="rect">
      <a:avLst/>
    </a:prstGeom>
    <a:noFill/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prstGeom prst="rect">
                <a:avLst/>
              </a:prstGeom>
              <a:solidFill>
                <a:srgbClr val="0960F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68D-4E6B-8AF3-FF1697F1844D}"/>
              </c:ext>
            </c:extLst>
          </c:dPt>
          <c:dPt>
            <c:idx val="1"/>
            <c:invertIfNegative val="0"/>
            <c:bubble3D val="0"/>
            <c:spPr>
              <a:prstGeom prst="rect">
                <a:avLst/>
              </a:prstGeom>
              <a:solidFill>
                <a:srgbClr val="98B9F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68D-4E6B-8AF3-FF1697F1844D}"/>
              </c:ext>
            </c:extLst>
          </c:dPt>
          <c:dPt>
            <c:idx val="2"/>
            <c:invertIfNegative val="0"/>
            <c:bubble3D val="0"/>
            <c:spPr>
              <a:prstGeom prst="rect">
                <a:avLst/>
              </a:prstGeom>
              <a:solidFill>
                <a:srgbClr val="6C48D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968D-4E6B-8AF3-FF1697F1844D}"/>
              </c:ext>
            </c:extLst>
          </c:dPt>
          <c:dPt>
            <c:idx val="3"/>
            <c:invertIfNegative val="0"/>
            <c:bubble3D val="0"/>
            <c:spPr>
              <a:prstGeom prst="rect">
                <a:avLst/>
              </a:prstGeom>
              <a:solidFill>
                <a:srgbClr val="2146A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968D-4E6B-8AF3-FF1697F1844D}"/>
              </c:ext>
            </c:extLst>
          </c:dPt>
          <c:dPt>
            <c:idx val="4"/>
            <c:invertIfNegative val="0"/>
            <c:bubble3D val="0"/>
            <c:spPr>
              <a:prstGeom prst="rect">
                <a:avLst/>
              </a:prstGeom>
              <a:solidFill>
                <a:srgbClr val="53D3D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968D-4E6B-8AF3-FF1697F1844D}"/>
              </c:ext>
            </c:extLst>
          </c:dPt>
          <c:dPt>
            <c:idx val="5"/>
            <c:invertIfNegative val="0"/>
            <c:bubble3D val="0"/>
            <c:spPr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968D-4E6B-8AF3-FF1697F1844D}"/>
              </c:ext>
            </c:extLst>
          </c:dPt>
          <c:dLbls>
            <c:dLbl>
              <c:idx val="0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800" b="1" i="0" u="none" strike="noStrike" baseline="0">
                        <a:solidFill>
                          <a:schemeClr val="accent1"/>
                        </a:solidFill>
                        <a:latin typeface="TT Firs Neue" panose="02000503030000020004" pitchFamily="2" charset="-52"/>
                        <a:ea typeface="Verdana" panose="020B0604030504040204" pitchFamily="34" charset="0"/>
                        <a:cs typeface="Arial"/>
                      </a:defRPr>
                    </a:pPr>
                    <a:fld id="{73CE7B8D-5F76-FC41-B771-D3F9E8DFE8E4}" type="VALUE">
                      <a:rPr lang="en-US" b="0" i="0">
                        <a:latin typeface="Arial" panose="020B0604020202020204" pitchFamily="34" charset="0"/>
                      </a:rPr>
                      <a:pPr>
                        <a:defRPr sz="1800" b="1" i="0" u="none" strike="noStrike" baseline="0">
                          <a:solidFill>
                            <a:schemeClr val="accent1"/>
                          </a:solidFill>
                          <a:latin typeface="TT Firs Neue" panose="02000503030000020004" pitchFamily="2" charset="-52"/>
                          <a:ea typeface="Verdana" panose="020B0604030504040204" pitchFamily="34" charset="0"/>
                          <a:cs typeface="Arial"/>
                        </a:defRPr>
                      </a:pPr>
                      <a:t>[ЗНАЧЕНИЕ]</a:t>
                    </a:fld>
                    <a:endParaRPr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968D-4E6B-8AF3-FF1697F1844D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800" b="1" i="0" u="none" strike="noStrike" baseline="0">
                        <a:solidFill>
                          <a:schemeClr val="accent2"/>
                        </a:solidFill>
                        <a:latin typeface="TT Firs Neue" panose="02000503030000020004" pitchFamily="2" charset="-52"/>
                        <a:ea typeface="Verdana" panose="020B0604030504040204" pitchFamily="34" charset="0"/>
                        <a:cs typeface="Arial"/>
                      </a:defRPr>
                    </a:pPr>
                    <a:fld id="{D552139F-7366-7347-8841-47FA37582093}" type="VALUE">
                      <a:rPr lang="en-US" b="0" i="0">
                        <a:latin typeface="Arial" panose="020B0604020202020204" pitchFamily="34" charset="0"/>
                      </a:rPr>
                      <a:pPr>
                        <a:defRPr sz="1800" b="1" i="0" u="none" strike="noStrike" baseline="0">
                          <a:solidFill>
                            <a:schemeClr val="accent2"/>
                          </a:solidFill>
                          <a:latin typeface="TT Firs Neue" panose="02000503030000020004" pitchFamily="2" charset="-52"/>
                          <a:ea typeface="Verdana" panose="020B0604030504040204" pitchFamily="34" charset="0"/>
                          <a:cs typeface="Arial"/>
                        </a:defRPr>
                      </a:pPr>
                      <a:t>[ЗНАЧЕНИЕ]</a:t>
                    </a:fld>
                    <a:endParaRPr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968D-4E6B-8AF3-FF1697F1844D}"/>
                </c:ext>
              </c:extLst>
            </c:dLbl>
            <c:dLbl>
              <c:idx val="2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800" b="1" i="0" u="none" strike="noStrike" baseline="0">
                        <a:solidFill>
                          <a:schemeClr val="accent3"/>
                        </a:solidFill>
                        <a:latin typeface="TT Firs Neue" panose="02000503030000020004" pitchFamily="2" charset="-52"/>
                        <a:ea typeface="Verdana" panose="020B0604030504040204" pitchFamily="34" charset="0"/>
                        <a:cs typeface="Arial"/>
                      </a:defRPr>
                    </a:pPr>
                    <a:fld id="{86DD1B42-4937-3940-8239-B5663CB385B1}" type="VALUE">
                      <a:rPr lang="en-US" b="0" i="0">
                        <a:solidFill>
                          <a:schemeClr val="accent3"/>
                        </a:solidFill>
                        <a:latin typeface="Arial" panose="020B0604020202020204" pitchFamily="34" charset="0"/>
                        <a:ea typeface="Verdana" panose="020B0604030504040204" pitchFamily="34" charset="0"/>
                        <a:cs typeface="Arial"/>
                      </a:rPr>
                      <a:pPr>
                        <a:defRPr sz="1800" b="1" i="0" u="none" strike="noStrike" baseline="0">
                          <a:solidFill>
                            <a:schemeClr val="accent3"/>
                          </a:solidFill>
                          <a:latin typeface="TT Firs Neue" panose="02000503030000020004" pitchFamily="2" charset="-52"/>
                          <a:ea typeface="Verdana" panose="020B0604030504040204" pitchFamily="34" charset="0"/>
                          <a:cs typeface="Arial"/>
                        </a:defRPr>
                      </a:pPr>
                      <a:t>[ЗНАЧЕНИЕ]</a:t>
                    </a:fld>
                    <a:endParaRPr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968D-4E6B-8AF3-FF1697F1844D}"/>
                </c:ext>
              </c:extLst>
            </c:dLbl>
            <c:dLbl>
              <c:idx val="3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800" b="1" i="0" u="none" strike="noStrike" baseline="0">
                        <a:solidFill>
                          <a:schemeClr val="accent4"/>
                        </a:solidFill>
                        <a:latin typeface="TT Firs Neue" panose="02000503030000020004" pitchFamily="2" charset="-52"/>
                        <a:ea typeface="Verdana" panose="020B0604030504040204" pitchFamily="34" charset="0"/>
                        <a:cs typeface="+mn-cs"/>
                      </a:defRPr>
                    </a:pPr>
                    <a:fld id="{DD8D0686-FEC0-314C-9761-1597299514AA}" type="VALUE">
                      <a:rPr lang="en-US" b="0" i="0">
                        <a:latin typeface="Arial" panose="020B0604020202020204" pitchFamily="34" charset="0"/>
                      </a:rPr>
                      <a:pPr>
                        <a:defRPr sz="1800" b="1" i="0" u="none" strike="noStrike" baseline="0">
                          <a:solidFill>
                            <a:schemeClr val="accent4"/>
                          </a:solidFill>
                          <a:latin typeface="TT Firs Neue" panose="02000503030000020004" pitchFamily="2" charset="-52"/>
                          <a:ea typeface="Verdana" panose="020B0604030504040204" pitchFamily="34" charset="0"/>
                          <a:cs typeface="+mn-cs"/>
                        </a:defRPr>
                      </a:pPr>
                      <a:t>[ЗНАЧЕНИЕ]</a:t>
                    </a:fld>
                    <a:endParaRPr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968D-4E6B-8AF3-FF1697F1844D}"/>
                </c:ext>
              </c:extLst>
            </c:dLbl>
            <c:dLbl>
              <c:idx val="4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800" b="1" i="0" u="none" strike="noStrike" baseline="0">
                        <a:solidFill>
                          <a:schemeClr val="accent5"/>
                        </a:solidFill>
                        <a:latin typeface="TT Firs Neue" panose="02000503030000020004" pitchFamily="2" charset="-52"/>
                        <a:ea typeface="Verdana" panose="020B0604030504040204" pitchFamily="34" charset="0"/>
                        <a:cs typeface="+mn-cs"/>
                      </a:defRPr>
                    </a:pPr>
                    <a:fld id="{7251909A-2DBD-E340-841E-129CD3EB19A5}" type="VALUE">
                      <a:rPr lang="en-US" b="0" i="0">
                        <a:latin typeface="Arial" panose="020B0604020202020204" pitchFamily="34" charset="0"/>
                      </a:rPr>
                      <a:pPr>
                        <a:defRPr sz="1800" b="1" i="0" u="none" strike="noStrike" baseline="0">
                          <a:solidFill>
                            <a:schemeClr val="accent5"/>
                          </a:solidFill>
                          <a:latin typeface="TT Firs Neue" panose="02000503030000020004" pitchFamily="2" charset="-52"/>
                          <a:ea typeface="Verdana" panose="020B0604030504040204" pitchFamily="34" charset="0"/>
                          <a:cs typeface="+mn-cs"/>
                        </a:defRPr>
                      </a:pPr>
                      <a:t>[ЗНАЧЕНИЕ]</a:t>
                    </a:fld>
                    <a:endParaRPr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968D-4E6B-8AF3-FF1697F1844D}"/>
                </c:ext>
              </c:extLst>
            </c:dLbl>
            <c:dLbl>
              <c:idx val="5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800" b="1" i="0" u="none" strike="noStrike" baseline="0">
                        <a:solidFill>
                          <a:schemeClr val="tx1"/>
                        </a:solidFill>
                        <a:latin typeface="TT Firs Neue" panose="02000503030000020004" pitchFamily="2" charset="-52"/>
                        <a:ea typeface="Verdana" panose="020B0604030504040204" pitchFamily="34" charset="0"/>
                        <a:cs typeface="+mn-cs"/>
                      </a:defRPr>
                    </a:pPr>
                    <a:fld id="{FB26E211-AA73-714B-9E20-2B291687C950}" type="VALUE">
                      <a:rPr lang="en-US" b="0" i="0">
                        <a:latin typeface="Arial" panose="020B0604020202020204" pitchFamily="34" charset="0"/>
                      </a:rPr>
                      <a:pPr>
                        <a:defRPr sz="1800" b="1" i="0" u="none" strike="noStrike" baseline="0">
                          <a:solidFill>
                            <a:schemeClr val="tx1"/>
                          </a:solidFill>
                          <a:latin typeface="TT Firs Neue" panose="02000503030000020004" pitchFamily="2" charset="-52"/>
                          <a:ea typeface="Verdana" panose="020B0604030504040204" pitchFamily="34" charset="0"/>
                          <a:cs typeface="+mn-cs"/>
                        </a:defRPr>
                      </a:pPr>
                      <a:t>[ЗНАЧЕНИЕ]</a:t>
                    </a:fld>
                    <a:endParaRPr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968D-4E6B-8AF3-FF1697F1844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baseline="0">
                    <a:solidFill>
                      <a:schemeClr val="accent1"/>
                    </a:solidFill>
                    <a:latin typeface="TT Firs Neue" panose="02000503030000020004" pitchFamily="2" charset="-52"/>
                    <a:ea typeface="Verdana" panose="020B0604030504040204" pitchFamily="34" charset="0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0"/>
              </c:ext>
            </c:extLst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2023</c:v>
                </c:pt>
                <c:pt idx="5">
                  <c:v>2025</c:v>
                </c:pt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50</c:v>
                </c:pt>
                <c:pt idx="1">
                  <c:v>100</c:v>
                </c:pt>
                <c:pt idx="2">
                  <c:v>150</c:v>
                </c:pt>
                <c:pt idx="3">
                  <c:v>200</c:v>
                </c:pt>
                <c:pt idx="4">
                  <c:v>250</c:v>
                </c:pt>
                <c:pt idx="5">
                  <c:v>300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968D-4E6B-8AF3-FF1697F184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79"/>
        <c:overlap val="-27"/>
        <c:axId val="1092536031"/>
        <c:axId val="1061626879"/>
      </c:barChart>
      <c:catAx>
        <c:axId val="10925360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prstGeom prst="rect">
            <a:avLst/>
          </a:prstGeom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baseline="0">
                <a:solidFill>
                  <a:schemeClr val="tx1"/>
                </a:solidFill>
                <a:latin typeface="TT Firs Neue" panose="02000503030000020004" pitchFamily="2" charset="-52"/>
                <a:ea typeface="Verdana" panose="020B0604030504040204" pitchFamily="34" charset="0"/>
                <a:cs typeface="+mn-cs"/>
              </a:defRPr>
            </a:pPr>
            <a:endParaRPr lang="ru-RU"/>
          </a:p>
        </c:txPr>
        <c:crossAx val="1061626879"/>
        <c:crosses val="autoZero"/>
        <c:auto val="1"/>
        <c:lblAlgn val="ctr"/>
        <c:lblOffset val="100"/>
        <c:noMultiLvlLbl val="0"/>
      </c:catAx>
      <c:valAx>
        <c:axId val="1061626879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092536031"/>
        <c:crosses val="autoZero"/>
        <c:crossBetween val="between"/>
      </c:valAx>
      <c:spPr>
        <a:prstGeom prst="rect">
          <a:avLst/>
        </a:prstGeom>
        <a:noFill/>
        <a:ln>
          <a:noFill/>
        </a:ln>
        <a:effectLst/>
      </c:spPr>
    </c:plotArea>
    <c:plotVisOnly val="1"/>
    <c:dispBlanksAs val="gap"/>
    <c:showDLblsOverMax val="0"/>
  </c:chart>
  <c:spPr>
    <a:xfrm>
      <a:off x="4729026" y="1842957"/>
      <a:ext cx="3415957" cy="3949834"/>
    </a:xfrm>
    <a:prstGeom prst="rect">
      <a:avLst/>
    </a:prstGeom>
    <a:noFill/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5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 bwMode="auto">
      <a:prstGeom prst="rect">
        <a:avLst/>
      </a:prstGeom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200"/>
  </cs:categoryAxis>
  <cs:chartArea>
    <cs:lnRef idx="0"/>
    <cs:fillRef idx="0"/>
    <cs:effectRef idx="0"/>
    <cs:fontRef idx="minor">
      <a:schemeClr val="tx1"/>
    </cs:fontRef>
    <cs:spPr bwMode="auto">
      <a:prstGeom prst="rect">
        <a:avLst/>
      </a:prstGeom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 bwMode="auto">
      <a:prstGeom prst="rect">
        <a:avLst/>
      </a:prstGeom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 bwMode="auto">
      <a:prstGeom prst="rect">
        <a:avLst/>
      </a:prstGeom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 bwMode="auto">
      <a:prstGeom prst="rect">
        <a:avLst/>
      </a:prstGeom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 bwMode="auto">
      <a:prstGeom prst="rect">
        <a:avLst/>
      </a:prstGeom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 bwMode="auto">
      <a:prstGeom prst="rect">
        <a:avLst/>
      </a:prstGeom>
      <a:ln w="9525">
        <a:solidFill>
          <a:schemeClr val="phClr"/>
        </a:solidFill>
      </a:ln>
    </cs:spPr>
  </cs:dataPointMarker>
  <cs:dataPointMarkerLayout/>
  <cs:dataPointWireframe>
    <cs:lnRef idx="0">
      <cs:styleClr val="auto"/>
    </cs:lnRef>
    <cs:fillRef idx="0"/>
    <cs:effectRef idx="0"/>
    <cs:fontRef idx="minor">
      <a:schemeClr val="tx1"/>
    </cs:fontRef>
    <cs:spPr bwMode="auto">
      <a:prstGeom prst="rect">
        <a:avLst/>
      </a:prstGeom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 bwMode="auto">
      <a:prstGeom prst="rect">
        <a:avLst/>
      </a:prstGeom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200"/>
  </cs:dataTable>
  <cs:downBar>
    <cs:lnRef idx="0"/>
    <cs:fillRef idx="0"/>
    <cs:effectRef idx="0"/>
    <cs:fontRef idx="minor">
      <a:schemeClr val="tx1"/>
    </cs:fontRef>
    <cs:spPr bwMode="auto">
      <a:prstGeom prst="rect">
        <a:avLst/>
      </a:prstGeom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 bwMode="auto">
      <a:prstGeom prst="rect">
        <a:avLst/>
      </a:prstGeom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200"/>
  </cs:seriesAxis>
  <cs:series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50" b="0" spc="0"/>
  </cs:title>
  <cs:trendline>
    <cs:lnRef idx="0">
      <cs:styleClr val="auto"/>
    </cs:lnRef>
    <cs:fillRef idx="0"/>
    <cs:effectRef idx="0"/>
    <cs:fontRef idx="minor">
      <a:schemeClr val="tx1"/>
    </cs:fontRef>
    <cs:spPr bwMode="auto">
      <a:prstGeom prst="rect">
        <a:avLst/>
      </a:prstGeom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200"/>
  </cs:trendlineLabel>
  <cs:upBar>
    <cs:lnRef idx="0"/>
    <cs:fillRef idx="0"/>
    <cs:effectRef idx="0"/>
    <cs:fontRef idx="minor">
      <a:schemeClr val="tx1"/>
    </cs:fontRef>
    <cs:spPr bwMode="auto">
      <a:prstGeom prst="rect">
        <a:avLst/>
      </a:prstGeom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200"/>
  </cs:valueAxis>
  <cs:wall>
    <cs:lnRef idx="0"/>
    <cs:fillRef idx="0"/>
    <cs:effectRef idx="0"/>
    <cs:fontRef idx="minor">
      <a:schemeClr val="tx1"/>
    </cs:fontRef>
    <cs:spPr bwMode="auto">
      <a:prstGeom prst="rect">
        <a:avLst/>
      </a:prstGeom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30F935D0-DB7D-A25B-C8A7-AF467F2A0CE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344483B-D90F-3233-0F18-574FF9B6C52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F657DB-7664-F545-BC26-34BE64943F3B}" type="datetimeFigureOut">
              <a:t>19.02.2024</a:t>
            </a:fld>
            <a:endParaRPr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DF4DB2A-BB12-BB9B-6EA9-8C842E3B2C4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B4736E2-A036-ABEE-849F-8316581CFA6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7EC875-BF3F-B14C-98CC-0D1FAA88F1A1}" type="slidenum">
              <a:rPr lang="ru-RU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01372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25A25D-87DE-F748-8934-EAFB3483F634}" type="datetimeFigureOut">
              <a:rPr lang="ru-RU" smtClean="0"/>
              <a:t>19.02.2024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B9E044-376E-784B-AB44-B2FDF11A03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02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B9E044-376E-784B-AB44-B2FDF11A03D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758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B9E044-376E-784B-AB44-B2FDF11A03D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910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7" Type="http://schemas.openxmlformats.org/officeDocument/2006/relationships/image" Target="../media/image6.sv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7" Type="http://schemas.openxmlformats.org/officeDocument/2006/relationships/image" Target="../media/image11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Титульный 1 + 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7">
            <a:extLst>
              <a:ext uri="{FF2B5EF4-FFF2-40B4-BE49-F238E27FC236}">
                <a16:creationId xmlns:a16="http://schemas.microsoft.com/office/drawing/2014/main" id="{2188BD69-7DAD-781F-A89B-3810CFC1DCF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9530" y="6227913"/>
            <a:ext cx="9314609" cy="338554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lvl1pPr>
              <a:lnSpc>
                <a:spcPct val="100000"/>
              </a:lnSpc>
              <a:defRPr sz="22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Подзаголовок </a:t>
            </a:r>
          </a:p>
        </p:txBody>
      </p:sp>
      <p:sp>
        <p:nvSpPr>
          <p:cNvPr id="4" name="Заголовок 5">
            <a:extLst>
              <a:ext uri="{FF2B5EF4-FFF2-40B4-BE49-F238E27FC236}">
                <a16:creationId xmlns:a16="http://schemas.microsoft.com/office/drawing/2014/main" id="{8070A97A-1AC5-D849-1BD9-8C9CEBA017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9530" y="4649488"/>
            <a:ext cx="8666447" cy="144385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lvl1pPr>
              <a:lnSpc>
                <a:spcPct val="85000"/>
              </a:lnSpc>
              <a:defRPr sz="5400" b="1" i="0" cap="all" spc="100" baseline="0">
                <a:solidFill>
                  <a:schemeClr val="accent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E714EE0-EA1C-FE03-FF7C-AFAE9A6017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9529" y="136880"/>
            <a:ext cx="11522269" cy="1399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124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ол. заголовок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C708DD9-CB86-B9AB-FBB3-E0FF0D6CC3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2" y="287926"/>
            <a:ext cx="8555037" cy="5124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defRPr lang="ru-RU" sz="3600" b="1" i="0" kern="1200" cap="all" spc="25" baseline="0" dirty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/>
              </a:defRPr>
            </a:lvl1pPr>
          </a:lstStyle>
          <a:p>
            <a:r>
              <a:rPr lang="ru-RU" dirty="0"/>
              <a:t>ЗАГОЛОВОК СЛАЙДА</a:t>
            </a: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B1B5CE70-FF7C-0603-6D13-B2DBB6EC254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n-lt"/>
                <a:ea typeface="Verdana" panose="020B0604030504040204" pitchFamily="34" charset="0"/>
              </a:defRPr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13915CF-BC88-249E-550D-0FB5711C533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  <a:ea typeface="Verdana" panose="020B0604030504040204" pitchFamily="34" charset="0"/>
              </a:defRPr>
            </a:lvl1pPr>
          </a:lstStyle>
          <a:p>
            <a:fld id="{BC1A868E-D3B8-9840-A7B6-A7FDB00232B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07619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Бол. заголовок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C708DD9-CB86-B9AB-FBB3-E0FF0D6CC3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2" y="287926"/>
            <a:ext cx="8555037" cy="5124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lang="ru-RU" sz="3600" b="1" i="0" kern="1200" cap="all" spc="25" baseline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/>
              </a:defRPr>
            </a:lvl1pPr>
          </a:lstStyle>
          <a:p>
            <a:pPr lvl="0">
              <a:lnSpc>
                <a:spcPct val="90000"/>
              </a:lnSpc>
            </a:pPr>
            <a:r>
              <a:rPr lang="ru-RU" dirty="0"/>
              <a:t>ЗАГОЛОВОК СЛАЙДА</a:t>
            </a: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B1B5CE70-FF7C-0603-6D13-B2DBB6EC254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  <a:ea typeface="Verdana" panose="020B060403050404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13915CF-BC88-249E-550D-0FB5711C533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  <a:ea typeface="Verdana" panose="020B0604030504040204" pitchFamily="34" charset="0"/>
              </a:defRPr>
            </a:lvl1pPr>
          </a:lstStyle>
          <a:p>
            <a:fld id="{BC1A868E-D3B8-9840-A7B6-A7FDB00232BD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9" name="Группа 18">
            <a:extLst>
              <a:ext uri="{FF2B5EF4-FFF2-40B4-BE49-F238E27FC236}">
                <a16:creationId xmlns:a16="http://schemas.microsoft.com/office/drawing/2014/main" id="{7BD93F21-6AB6-FCBE-08EC-373FC9EEFDBE}"/>
              </a:ext>
            </a:extLst>
          </p:cNvPr>
          <p:cNvGrpSpPr/>
          <p:nvPr userDrawn="1"/>
        </p:nvGrpSpPr>
        <p:grpSpPr>
          <a:xfrm>
            <a:off x="9232900" y="293602"/>
            <a:ext cx="2628571" cy="300014"/>
            <a:chOff x="9232900" y="293602"/>
            <a:chExt cx="2628571" cy="300014"/>
          </a:xfrm>
        </p:grpSpPr>
        <p:sp>
          <p:nvSpPr>
            <p:cNvPr id="8" name="Полилиния 7">
              <a:extLst>
                <a:ext uri="{FF2B5EF4-FFF2-40B4-BE49-F238E27FC236}">
                  <a16:creationId xmlns:a16="http://schemas.microsoft.com/office/drawing/2014/main" id="{87825D01-3E52-AD5B-A25B-6EB17E886439}"/>
                </a:ext>
              </a:extLst>
            </p:cNvPr>
            <p:cNvSpPr/>
            <p:nvPr/>
          </p:nvSpPr>
          <p:spPr>
            <a:xfrm>
              <a:off x="10960738" y="293602"/>
              <a:ext cx="2334" cy="300014"/>
            </a:xfrm>
            <a:custGeom>
              <a:avLst/>
              <a:gdLst>
                <a:gd name="connsiteX0" fmla="*/ 0 w 2334"/>
                <a:gd name="connsiteY0" fmla="*/ 0 h 300014"/>
                <a:gd name="connsiteX1" fmla="*/ 0 w 2334"/>
                <a:gd name="connsiteY1" fmla="*/ 300014 h 300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34" h="300014">
                  <a:moveTo>
                    <a:pt x="0" y="0"/>
                  </a:moveTo>
                  <a:lnTo>
                    <a:pt x="0" y="300014"/>
                  </a:lnTo>
                </a:path>
              </a:pathLst>
            </a:custGeom>
            <a:ln w="11586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9" name="Полилиния 8">
              <a:extLst>
                <a:ext uri="{FF2B5EF4-FFF2-40B4-BE49-F238E27FC236}">
                  <a16:creationId xmlns:a16="http://schemas.microsoft.com/office/drawing/2014/main" id="{C645C809-F0CC-0EBF-986D-75C7C15B236C}"/>
                </a:ext>
              </a:extLst>
            </p:cNvPr>
            <p:cNvSpPr/>
            <p:nvPr/>
          </p:nvSpPr>
          <p:spPr>
            <a:xfrm>
              <a:off x="9232900" y="343796"/>
              <a:ext cx="199821" cy="68207"/>
            </a:xfrm>
            <a:custGeom>
              <a:avLst/>
              <a:gdLst>
                <a:gd name="connsiteX0" fmla="*/ 199822 w 199821"/>
                <a:gd name="connsiteY0" fmla="*/ 0 h 68207"/>
                <a:gd name="connsiteX1" fmla="*/ 199822 w 199821"/>
                <a:gd name="connsiteY1" fmla="*/ 68208 h 68207"/>
                <a:gd name="connsiteX2" fmla="*/ 0 w 199821"/>
                <a:gd name="connsiteY2" fmla="*/ 68208 h 68207"/>
                <a:gd name="connsiteX3" fmla="*/ 0 w 199821"/>
                <a:gd name="connsiteY3" fmla="*/ 0 h 68207"/>
                <a:gd name="connsiteX4" fmla="*/ 20137 w 199821"/>
                <a:gd name="connsiteY4" fmla="*/ 0 h 68207"/>
                <a:gd name="connsiteX5" fmla="*/ 20137 w 199821"/>
                <a:gd name="connsiteY5" fmla="*/ 48055 h 68207"/>
                <a:gd name="connsiteX6" fmla="*/ 179685 w 199821"/>
                <a:gd name="connsiteY6" fmla="*/ 48055 h 68207"/>
                <a:gd name="connsiteX7" fmla="*/ 179685 w 199821"/>
                <a:gd name="connsiteY7" fmla="*/ 0 h 68207"/>
                <a:gd name="connsiteX8" fmla="*/ 199822 w 199821"/>
                <a:gd name="connsiteY8" fmla="*/ 0 h 6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821" h="68207">
                  <a:moveTo>
                    <a:pt x="199822" y="0"/>
                  </a:moveTo>
                  <a:lnTo>
                    <a:pt x="199822" y="68208"/>
                  </a:lnTo>
                  <a:lnTo>
                    <a:pt x="0" y="68208"/>
                  </a:lnTo>
                  <a:lnTo>
                    <a:pt x="0" y="0"/>
                  </a:lnTo>
                  <a:lnTo>
                    <a:pt x="20137" y="0"/>
                  </a:lnTo>
                  <a:lnTo>
                    <a:pt x="20137" y="48055"/>
                  </a:lnTo>
                  <a:lnTo>
                    <a:pt x="179685" y="48055"/>
                  </a:lnTo>
                  <a:lnTo>
                    <a:pt x="179685" y="0"/>
                  </a:lnTo>
                  <a:lnTo>
                    <a:pt x="199822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0" name="Полилиния 9">
              <a:extLst>
                <a:ext uri="{FF2B5EF4-FFF2-40B4-BE49-F238E27FC236}">
                  <a16:creationId xmlns:a16="http://schemas.microsoft.com/office/drawing/2014/main" id="{D06BEB49-6FB9-FD73-136E-82B35174B73E}"/>
                </a:ext>
              </a:extLst>
            </p:cNvPr>
            <p:cNvSpPr/>
            <p:nvPr/>
          </p:nvSpPr>
          <p:spPr>
            <a:xfrm>
              <a:off x="9232900" y="472461"/>
              <a:ext cx="199821" cy="68207"/>
            </a:xfrm>
            <a:custGeom>
              <a:avLst/>
              <a:gdLst>
                <a:gd name="connsiteX0" fmla="*/ 199822 w 199821"/>
                <a:gd name="connsiteY0" fmla="*/ 0 h 68207"/>
                <a:gd name="connsiteX1" fmla="*/ 199822 w 199821"/>
                <a:gd name="connsiteY1" fmla="*/ 68208 h 68207"/>
                <a:gd name="connsiteX2" fmla="*/ 179685 w 199821"/>
                <a:gd name="connsiteY2" fmla="*/ 68208 h 68207"/>
                <a:gd name="connsiteX3" fmla="*/ 179685 w 199821"/>
                <a:gd name="connsiteY3" fmla="*/ 20152 h 68207"/>
                <a:gd name="connsiteX4" fmla="*/ 20137 w 199821"/>
                <a:gd name="connsiteY4" fmla="*/ 20152 h 68207"/>
                <a:gd name="connsiteX5" fmla="*/ 20137 w 199821"/>
                <a:gd name="connsiteY5" fmla="*/ 68208 h 68207"/>
                <a:gd name="connsiteX6" fmla="*/ 0 w 199821"/>
                <a:gd name="connsiteY6" fmla="*/ 68208 h 68207"/>
                <a:gd name="connsiteX7" fmla="*/ 0 w 199821"/>
                <a:gd name="connsiteY7" fmla="*/ 0 h 68207"/>
                <a:gd name="connsiteX8" fmla="*/ 199822 w 199821"/>
                <a:gd name="connsiteY8" fmla="*/ 0 h 6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821" h="68207">
                  <a:moveTo>
                    <a:pt x="199822" y="0"/>
                  </a:moveTo>
                  <a:lnTo>
                    <a:pt x="199822" y="68208"/>
                  </a:lnTo>
                  <a:lnTo>
                    <a:pt x="179685" y="68208"/>
                  </a:lnTo>
                  <a:lnTo>
                    <a:pt x="179685" y="20152"/>
                  </a:lnTo>
                  <a:lnTo>
                    <a:pt x="20137" y="20152"/>
                  </a:lnTo>
                  <a:lnTo>
                    <a:pt x="20137" y="68208"/>
                  </a:lnTo>
                  <a:lnTo>
                    <a:pt x="0" y="68208"/>
                  </a:lnTo>
                  <a:lnTo>
                    <a:pt x="0" y="0"/>
                  </a:lnTo>
                  <a:lnTo>
                    <a:pt x="199822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1" name="Полилиния 10">
              <a:extLst>
                <a:ext uri="{FF2B5EF4-FFF2-40B4-BE49-F238E27FC236}">
                  <a16:creationId xmlns:a16="http://schemas.microsoft.com/office/drawing/2014/main" id="{CFEA9003-3CB4-9507-979C-7702276B1C37}"/>
                </a:ext>
              </a:extLst>
            </p:cNvPr>
            <p:cNvSpPr/>
            <p:nvPr/>
          </p:nvSpPr>
          <p:spPr>
            <a:xfrm>
              <a:off x="10055423" y="343796"/>
              <a:ext cx="199822" cy="20152"/>
            </a:xfrm>
            <a:custGeom>
              <a:avLst/>
              <a:gdLst>
                <a:gd name="connsiteX0" fmla="*/ 0 w 199822"/>
                <a:gd name="connsiteY0" fmla="*/ 0 h 20152"/>
                <a:gd name="connsiteX1" fmla="*/ 0 w 199822"/>
                <a:gd name="connsiteY1" fmla="*/ 20152 h 20152"/>
                <a:gd name="connsiteX2" fmla="*/ 199822 w 199822"/>
                <a:gd name="connsiteY2" fmla="*/ 20152 h 20152"/>
                <a:gd name="connsiteX3" fmla="*/ 199822 w 199822"/>
                <a:gd name="connsiteY3" fmla="*/ 0 h 20152"/>
                <a:gd name="connsiteX4" fmla="*/ 0 w 199822"/>
                <a:gd name="connsiteY4" fmla="*/ 0 h 2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9822" h="20152">
                  <a:moveTo>
                    <a:pt x="0" y="0"/>
                  </a:moveTo>
                  <a:lnTo>
                    <a:pt x="0" y="20152"/>
                  </a:lnTo>
                  <a:lnTo>
                    <a:pt x="199822" y="20152"/>
                  </a:lnTo>
                  <a:lnTo>
                    <a:pt x="19982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2" name="Полилиния 11">
              <a:extLst>
                <a:ext uri="{FF2B5EF4-FFF2-40B4-BE49-F238E27FC236}">
                  <a16:creationId xmlns:a16="http://schemas.microsoft.com/office/drawing/2014/main" id="{534E490F-12D4-8F03-A2A0-413F2BADB3F7}"/>
                </a:ext>
              </a:extLst>
            </p:cNvPr>
            <p:cNvSpPr/>
            <p:nvPr/>
          </p:nvSpPr>
          <p:spPr>
            <a:xfrm>
              <a:off x="10145265" y="412004"/>
              <a:ext cx="20136" cy="128664"/>
            </a:xfrm>
            <a:custGeom>
              <a:avLst/>
              <a:gdLst>
                <a:gd name="connsiteX0" fmla="*/ 20137 w 20136"/>
                <a:gd name="connsiteY0" fmla="*/ 0 h 128664"/>
                <a:gd name="connsiteX1" fmla="*/ 0 w 20136"/>
                <a:gd name="connsiteY1" fmla="*/ 0 h 128664"/>
                <a:gd name="connsiteX2" fmla="*/ 0 w 20136"/>
                <a:gd name="connsiteY2" fmla="*/ 128665 h 128664"/>
                <a:gd name="connsiteX3" fmla="*/ 20137 w 20136"/>
                <a:gd name="connsiteY3" fmla="*/ 128665 h 128664"/>
                <a:gd name="connsiteX4" fmla="*/ 20137 w 20136"/>
                <a:gd name="connsiteY4" fmla="*/ 0 h 128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36" h="128664">
                  <a:moveTo>
                    <a:pt x="20137" y="0"/>
                  </a:moveTo>
                  <a:lnTo>
                    <a:pt x="0" y="0"/>
                  </a:lnTo>
                  <a:lnTo>
                    <a:pt x="0" y="128665"/>
                  </a:lnTo>
                  <a:lnTo>
                    <a:pt x="20137" y="128665"/>
                  </a:lnTo>
                  <a:lnTo>
                    <a:pt x="20137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3" name="Полилиния 12">
              <a:extLst>
                <a:ext uri="{FF2B5EF4-FFF2-40B4-BE49-F238E27FC236}">
                  <a16:creationId xmlns:a16="http://schemas.microsoft.com/office/drawing/2014/main" id="{BC37BD1C-6958-6665-59E2-882A884A5DB4}"/>
                </a:ext>
              </a:extLst>
            </p:cNvPr>
            <p:cNvSpPr/>
            <p:nvPr/>
          </p:nvSpPr>
          <p:spPr>
            <a:xfrm>
              <a:off x="10428455" y="472460"/>
              <a:ext cx="204748" cy="75959"/>
            </a:xfrm>
            <a:custGeom>
              <a:avLst/>
              <a:gdLst>
                <a:gd name="connsiteX0" fmla="*/ 204748 w 204748"/>
                <a:gd name="connsiteY0" fmla="*/ 0 h 75959"/>
                <a:gd name="connsiteX1" fmla="*/ 204748 w 204748"/>
                <a:gd name="connsiteY1" fmla="*/ 68208 h 75959"/>
                <a:gd name="connsiteX2" fmla="*/ 184611 w 204748"/>
                <a:gd name="connsiteY2" fmla="*/ 68208 h 75959"/>
                <a:gd name="connsiteX3" fmla="*/ 184611 w 204748"/>
                <a:gd name="connsiteY3" fmla="*/ 36073 h 75959"/>
                <a:gd name="connsiteX4" fmla="*/ 176771 w 204748"/>
                <a:gd name="connsiteY4" fmla="*/ 44862 h 75959"/>
                <a:gd name="connsiteX5" fmla="*/ 101738 w 204748"/>
                <a:gd name="connsiteY5" fmla="*/ 75959 h 75959"/>
                <a:gd name="connsiteX6" fmla="*/ 0 w 204748"/>
                <a:gd name="connsiteY6" fmla="*/ 0 h 75959"/>
                <a:gd name="connsiteX7" fmla="*/ 21237 w 204748"/>
                <a:gd name="connsiteY7" fmla="*/ 0 h 75959"/>
                <a:gd name="connsiteX8" fmla="*/ 101738 w 204748"/>
                <a:gd name="connsiteY8" fmla="*/ 55807 h 75959"/>
                <a:gd name="connsiteX9" fmla="*/ 162520 w 204748"/>
                <a:gd name="connsiteY9" fmla="*/ 30601 h 75959"/>
                <a:gd name="connsiteX10" fmla="*/ 182239 w 204748"/>
                <a:gd name="connsiteY10" fmla="*/ 0 h 75959"/>
                <a:gd name="connsiteX11" fmla="*/ 204748 w 204748"/>
                <a:gd name="connsiteY11" fmla="*/ 0 h 75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4748" h="75959">
                  <a:moveTo>
                    <a:pt x="204748" y="0"/>
                  </a:moveTo>
                  <a:lnTo>
                    <a:pt x="204748" y="68208"/>
                  </a:lnTo>
                  <a:lnTo>
                    <a:pt x="184611" y="68208"/>
                  </a:lnTo>
                  <a:lnTo>
                    <a:pt x="184611" y="36073"/>
                  </a:lnTo>
                  <a:cubicBezTo>
                    <a:pt x="182179" y="39142"/>
                    <a:pt x="179545" y="42087"/>
                    <a:pt x="176771" y="44862"/>
                  </a:cubicBezTo>
                  <a:cubicBezTo>
                    <a:pt x="157564" y="64069"/>
                    <a:pt x="131046" y="75959"/>
                    <a:pt x="101738" y="75959"/>
                  </a:cubicBezTo>
                  <a:cubicBezTo>
                    <a:pt x="53626" y="75959"/>
                    <a:pt x="12995" y="43917"/>
                    <a:pt x="0" y="0"/>
                  </a:cubicBezTo>
                  <a:lnTo>
                    <a:pt x="21237" y="0"/>
                  </a:lnTo>
                  <a:cubicBezTo>
                    <a:pt x="33459" y="32600"/>
                    <a:pt x="64887" y="55807"/>
                    <a:pt x="101738" y="55807"/>
                  </a:cubicBezTo>
                  <a:cubicBezTo>
                    <a:pt x="125468" y="55807"/>
                    <a:pt x="146969" y="46180"/>
                    <a:pt x="162520" y="30601"/>
                  </a:cubicBezTo>
                  <a:cubicBezTo>
                    <a:pt x="171119" y="22012"/>
                    <a:pt x="177904" y="11595"/>
                    <a:pt x="182239" y="0"/>
                  </a:cubicBezTo>
                  <a:lnTo>
                    <a:pt x="204748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4" name="Полилиния 13">
              <a:extLst>
                <a:ext uri="{FF2B5EF4-FFF2-40B4-BE49-F238E27FC236}">
                  <a16:creationId xmlns:a16="http://schemas.microsoft.com/office/drawing/2014/main" id="{6E9925E8-0B20-9E91-3F7A-2584C14A5FBE}"/>
                </a:ext>
              </a:extLst>
            </p:cNvPr>
            <p:cNvSpPr/>
            <p:nvPr/>
          </p:nvSpPr>
          <p:spPr>
            <a:xfrm>
              <a:off x="10428455" y="336045"/>
              <a:ext cx="204748" cy="75958"/>
            </a:xfrm>
            <a:custGeom>
              <a:avLst/>
              <a:gdLst>
                <a:gd name="connsiteX0" fmla="*/ 204748 w 204748"/>
                <a:gd name="connsiteY0" fmla="*/ 7751 h 75958"/>
                <a:gd name="connsiteX1" fmla="*/ 204748 w 204748"/>
                <a:gd name="connsiteY1" fmla="*/ 75959 h 75958"/>
                <a:gd name="connsiteX2" fmla="*/ 182239 w 204748"/>
                <a:gd name="connsiteY2" fmla="*/ 75959 h 75958"/>
                <a:gd name="connsiteX3" fmla="*/ 162520 w 204748"/>
                <a:gd name="connsiteY3" fmla="*/ 45358 h 75958"/>
                <a:gd name="connsiteX4" fmla="*/ 101738 w 204748"/>
                <a:gd name="connsiteY4" fmla="*/ 20152 h 75958"/>
                <a:gd name="connsiteX5" fmla="*/ 40956 w 204748"/>
                <a:gd name="connsiteY5" fmla="*/ 45358 h 75958"/>
                <a:gd name="connsiteX6" fmla="*/ 21237 w 204748"/>
                <a:gd name="connsiteY6" fmla="*/ 75959 h 75958"/>
                <a:gd name="connsiteX7" fmla="*/ 0 w 204748"/>
                <a:gd name="connsiteY7" fmla="*/ 75959 h 75958"/>
                <a:gd name="connsiteX8" fmla="*/ 26705 w 204748"/>
                <a:gd name="connsiteY8" fmla="*/ 31097 h 75958"/>
                <a:gd name="connsiteX9" fmla="*/ 101738 w 204748"/>
                <a:gd name="connsiteY9" fmla="*/ 0 h 75958"/>
                <a:gd name="connsiteX10" fmla="*/ 176771 w 204748"/>
                <a:gd name="connsiteY10" fmla="*/ 31097 h 75958"/>
                <a:gd name="connsiteX11" fmla="*/ 184611 w 204748"/>
                <a:gd name="connsiteY11" fmla="*/ 39886 h 75958"/>
                <a:gd name="connsiteX12" fmla="*/ 184611 w 204748"/>
                <a:gd name="connsiteY12" fmla="*/ 7751 h 75958"/>
                <a:gd name="connsiteX13" fmla="*/ 204748 w 204748"/>
                <a:gd name="connsiteY13" fmla="*/ 7751 h 75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4748" h="75958">
                  <a:moveTo>
                    <a:pt x="204748" y="7751"/>
                  </a:moveTo>
                  <a:lnTo>
                    <a:pt x="204748" y="75959"/>
                  </a:lnTo>
                  <a:lnTo>
                    <a:pt x="182239" y="75959"/>
                  </a:lnTo>
                  <a:cubicBezTo>
                    <a:pt x="177904" y="64363"/>
                    <a:pt x="171119" y="53946"/>
                    <a:pt x="162520" y="45358"/>
                  </a:cubicBezTo>
                  <a:cubicBezTo>
                    <a:pt x="146969" y="29779"/>
                    <a:pt x="125468" y="20152"/>
                    <a:pt x="101738" y="20152"/>
                  </a:cubicBezTo>
                  <a:cubicBezTo>
                    <a:pt x="78008" y="20152"/>
                    <a:pt x="56507" y="29779"/>
                    <a:pt x="40956" y="45358"/>
                  </a:cubicBezTo>
                  <a:cubicBezTo>
                    <a:pt x="32359" y="53946"/>
                    <a:pt x="25575" y="64363"/>
                    <a:pt x="21237" y="75959"/>
                  </a:cubicBezTo>
                  <a:lnTo>
                    <a:pt x="0" y="75959"/>
                  </a:lnTo>
                  <a:cubicBezTo>
                    <a:pt x="5080" y="58783"/>
                    <a:pt x="14389" y="43436"/>
                    <a:pt x="26705" y="31097"/>
                  </a:cubicBezTo>
                  <a:cubicBezTo>
                    <a:pt x="45912" y="11890"/>
                    <a:pt x="72430" y="0"/>
                    <a:pt x="101738" y="0"/>
                  </a:cubicBezTo>
                  <a:cubicBezTo>
                    <a:pt x="131046" y="0"/>
                    <a:pt x="157564" y="11890"/>
                    <a:pt x="176771" y="31097"/>
                  </a:cubicBezTo>
                  <a:cubicBezTo>
                    <a:pt x="179545" y="33871"/>
                    <a:pt x="182179" y="36817"/>
                    <a:pt x="184611" y="39886"/>
                  </a:cubicBezTo>
                  <a:lnTo>
                    <a:pt x="184611" y="7751"/>
                  </a:lnTo>
                  <a:lnTo>
                    <a:pt x="204748" y="7751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5" name="Полилиния 14">
              <a:extLst>
                <a:ext uri="{FF2B5EF4-FFF2-40B4-BE49-F238E27FC236}">
                  <a16:creationId xmlns:a16="http://schemas.microsoft.com/office/drawing/2014/main" id="{0B3E1250-CF81-43CD-4D4C-820BD4873C33}"/>
                </a:ext>
              </a:extLst>
            </p:cNvPr>
            <p:cNvSpPr/>
            <p:nvPr/>
          </p:nvSpPr>
          <p:spPr>
            <a:xfrm>
              <a:off x="9656507" y="336045"/>
              <a:ext cx="203478" cy="212374"/>
            </a:xfrm>
            <a:custGeom>
              <a:avLst/>
              <a:gdLst>
                <a:gd name="connsiteX0" fmla="*/ 40956 w 203478"/>
                <a:gd name="connsiteY0" fmla="*/ 45358 h 212374"/>
                <a:gd name="connsiteX1" fmla="*/ 101738 w 203478"/>
                <a:gd name="connsiteY1" fmla="*/ 20152 h 212374"/>
                <a:gd name="connsiteX2" fmla="*/ 162522 w 203478"/>
                <a:gd name="connsiteY2" fmla="*/ 45358 h 212374"/>
                <a:gd name="connsiteX3" fmla="*/ 182239 w 203478"/>
                <a:gd name="connsiteY3" fmla="*/ 75959 h 212374"/>
                <a:gd name="connsiteX4" fmla="*/ 203478 w 203478"/>
                <a:gd name="connsiteY4" fmla="*/ 75959 h 212374"/>
                <a:gd name="connsiteX5" fmla="*/ 176771 w 203478"/>
                <a:gd name="connsiteY5" fmla="*/ 31097 h 212374"/>
                <a:gd name="connsiteX6" fmla="*/ 101738 w 203478"/>
                <a:gd name="connsiteY6" fmla="*/ 0 h 212374"/>
                <a:gd name="connsiteX7" fmla="*/ 26705 w 203478"/>
                <a:gd name="connsiteY7" fmla="*/ 31097 h 212374"/>
                <a:gd name="connsiteX8" fmla="*/ 0 w 203478"/>
                <a:gd name="connsiteY8" fmla="*/ 75959 h 212374"/>
                <a:gd name="connsiteX9" fmla="*/ 21237 w 203478"/>
                <a:gd name="connsiteY9" fmla="*/ 75959 h 212374"/>
                <a:gd name="connsiteX10" fmla="*/ 40956 w 203478"/>
                <a:gd name="connsiteY10" fmla="*/ 45358 h 212374"/>
                <a:gd name="connsiteX11" fmla="*/ 162522 w 203478"/>
                <a:gd name="connsiteY11" fmla="*/ 167016 h 212374"/>
                <a:gd name="connsiteX12" fmla="*/ 101738 w 203478"/>
                <a:gd name="connsiteY12" fmla="*/ 192222 h 212374"/>
                <a:gd name="connsiteX13" fmla="*/ 21237 w 203478"/>
                <a:gd name="connsiteY13" fmla="*/ 136416 h 212374"/>
                <a:gd name="connsiteX14" fmla="*/ 0 w 203478"/>
                <a:gd name="connsiteY14" fmla="*/ 136416 h 212374"/>
                <a:gd name="connsiteX15" fmla="*/ 101738 w 203478"/>
                <a:gd name="connsiteY15" fmla="*/ 212374 h 212374"/>
                <a:gd name="connsiteX16" fmla="*/ 176771 w 203478"/>
                <a:gd name="connsiteY16" fmla="*/ 181278 h 212374"/>
                <a:gd name="connsiteX17" fmla="*/ 203478 w 203478"/>
                <a:gd name="connsiteY17" fmla="*/ 136416 h 212374"/>
                <a:gd name="connsiteX18" fmla="*/ 182239 w 203478"/>
                <a:gd name="connsiteY18" fmla="*/ 136416 h 212374"/>
                <a:gd name="connsiteX19" fmla="*/ 162522 w 203478"/>
                <a:gd name="connsiteY19" fmla="*/ 167016 h 212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03478" h="212374">
                  <a:moveTo>
                    <a:pt x="40956" y="45358"/>
                  </a:moveTo>
                  <a:cubicBezTo>
                    <a:pt x="56507" y="29779"/>
                    <a:pt x="78008" y="20152"/>
                    <a:pt x="101738" y="20152"/>
                  </a:cubicBezTo>
                  <a:cubicBezTo>
                    <a:pt x="125468" y="20152"/>
                    <a:pt x="146969" y="29779"/>
                    <a:pt x="162522" y="45358"/>
                  </a:cubicBezTo>
                  <a:cubicBezTo>
                    <a:pt x="171119" y="53946"/>
                    <a:pt x="177904" y="64363"/>
                    <a:pt x="182239" y="75959"/>
                  </a:cubicBezTo>
                  <a:lnTo>
                    <a:pt x="203478" y="75959"/>
                  </a:lnTo>
                  <a:cubicBezTo>
                    <a:pt x="198395" y="58783"/>
                    <a:pt x="189087" y="43436"/>
                    <a:pt x="176771" y="31097"/>
                  </a:cubicBezTo>
                  <a:cubicBezTo>
                    <a:pt x="157564" y="11890"/>
                    <a:pt x="131046" y="0"/>
                    <a:pt x="101738" y="0"/>
                  </a:cubicBezTo>
                  <a:cubicBezTo>
                    <a:pt x="72430" y="0"/>
                    <a:pt x="45912" y="11890"/>
                    <a:pt x="26705" y="31097"/>
                  </a:cubicBezTo>
                  <a:cubicBezTo>
                    <a:pt x="14389" y="43436"/>
                    <a:pt x="5080" y="58783"/>
                    <a:pt x="0" y="75959"/>
                  </a:cubicBezTo>
                  <a:lnTo>
                    <a:pt x="21237" y="75959"/>
                  </a:lnTo>
                  <a:cubicBezTo>
                    <a:pt x="25575" y="64363"/>
                    <a:pt x="32359" y="53946"/>
                    <a:pt x="40956" y="45358"/>
                  </a:cubicBezTo>
                  <a:close/>
                  <a:moveTo>
                    <a:pt x="162522" y="167016"/>
                  </a:moveTo>
                  <a:cubicBezTo>
                    <a:pt x="146969" y="182595"/>
                    <a:pt x="125468" y="192222"/>
                    <a:pt x="101738" y="192222"/>
                  </a:cubicBezTo>
                  <a:cubicBezTo>
                    <a:pt x="64887" y="192222"/>
                    <a:pt x="33459" y="169016"/>
                    <a:pt x="21237" y="136416"/>
                  </a:cubicBezTo>
                  <a:lnTo>
                    <a:pt x="0" y="136416"/>
                  </a:lnTo>
                  <a:cubicBezTo>
                    <a:pt x="12995" y="180332"/>
                    <a:pt x="53626" y="212374"/>
                    <a:pt x="101738" y="212374"/>
                  </a:cubicBezTo>
                  <a:cubicBezTo>
                    <a:pt x="131046" y="212374"/>
                    <a:pt x="157564" y="200484"/>
                    <a:pt x="176771" y="181278"/>
                  </a:cubicBezTo>
                  <a:cubicBezTo>
                    <a:pt x="189087" y="168938"/>
                    <a:pt x="198395" y="153592"/>
                    <a:pt x="203478" y="136416"/>
                  </a:cubicBezTo>
                  <a:lnTo>
                    <a:pt x="182239" y="136416"/>
                  </a:lnTo>
                  <a:cubicBezTo>
                    <a:pt x="177904" y="148011"/>
                    <a:pt x="171119" y="158428"/>
                    <a:pt x="162522" y="167016"/>
                  </a:cubicBez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6" name="Полилиния 15">
              <a:extLst>
                <a:ext uri="{FF2B5EF4-FFF2-40B4-BE49-F238E27FC236}">
                  <a16:creationId xmlns:a16="http://schemas.microsoft.com/office/drawing/2014/main" id="{EC9AC887-5AD7-9E97-6190-2ED5750D5EC4}"/>
                </a:ext>
              </a:extLst>
            </p:cNvPr>
            <p:cNvSpPr/>
            <p:nvPr/>
          </p:nvSpPr>
          <p:spPr>
            <a:xfrm>
              <a:off x="11643759" y="374783"/>
              <a:ext cx="131048" cy="131328"/>
            </a:xfrm>
            <a:custGeom>
              <a:avLst/>
              <a:gdLst>
                <a:gd name="connsiteX0" fmla="*/ 131048 w 131048"/>
                <a:gd name="connsiteY0" fmla="*/ 0 h 131328"/>
                <a:gd name="connsiteX1" fmla="*/ 0 w 131048"/>
                <a:gd name="connsiteY1" fmla="*/ 0 h 131328"/>
                <a:gd name="connsiteX2" fmla="*/ 0 w 131048"/>
                <a:gd name="connsiteY2" fmla="*/ 29040 h 131328"/>
                <a:gd name="connsiteX3" fmla="*/ 50990 w 131048"/>
                <a:gd name="connsiteY3" fmla="*/ 29040 h 131328"/>
                <a:gd name="connsiteX4" fmla="*/ 50990 w 131048"/>
                <a:gd name="connsiteY4" fmla="*/ 131328 h 131328"/>
                <a:gd name="connsiteX5" fmla="*/ 80058 w 131048"/>
                <a:gd name="connsiteY5" fmla="*/ 131328 h 131328"/>
                <a:gd name="connsiteX6" fmla="*/ 80058 w 131048"/>
                <a:gd name="connsiteY6" fmla="*/ 29040 h 131328"/>
                <a:gd name="connsiteX7" fmla="*/ 131048 w 131048"/>
                <a:gd name="connsiteY7" fmla="*/ 29040 h 131328"/>
                <a:gd name="connsiteX8" fmla="*/ 131048 w 131048"/>
                <a:gd name="connsiteY8" fmla="*/ 0 h 131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048" h="131328">
                  <a:moveTo>
                    <a:pt x="131048" y="0"/>
                  </a:moveTo>
                  <a:lnTo>
                    <a:pt x="0" y="0"/>
                  </a:lnTo>
                  <a:lnTo>
                    <a:pt x="0" y="29040"/>
                  </a:lnTo>
                  <a:lnTo>
                    <a:pt x="50990" y="29040"/>
                  </a:lnTo>
                  <a:lnTo>
                    <a:pt x="50990" y="131328"/>
                  </a:lnTo>
                  <a:lnTo>
                    <a:pt x="80058" y="131328"/>
                  </a:lnTo>
                  <a:lnTo>
                    <a:pt x="80058" y="29040"/>
                  </a:lnTo>
                  <a:lnTo>
                    <a:pt x="131048" y="29040"/>
                  </a:lnTo>
                  <a:lnTo>
                    <a:pt x="131048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7" name="Полилиния 16">
              <a:extLst>
                <a:ext uri="{FF2B5EF4-FFF2-40B4-BE49-F238E27FC236}">
                  <a16:creationId xmlns:a16="http://schemas.microsoft.com/office/drawing/2014/main" id="{C7AED0BB-062C-BAD8-BB86-92C5DA87055E}"/>
                </a:ext>
              </a:extLst>
            </p:cNvPr>
            <p:cNvSpPr/>
            <p:nvPr/>
          </p:nvSpPr>
          <p:spPr>
            <a:xfrm>
              <a:off x="11803547" y="374783"/>
              <a:ext cx="57924" cy="131328"/>
            </a:xfrm>
            <a:custGeom>
              <a:avLst/>
              <a:gdLst>
                <a:gd name="connsiteX0" fmla="*/ 57924 w 57924"/>
                <a:gd name="connsiteY0" fmla="*/ 0 h 131328"/>
                <a:gd name="connsiteX1" fmla="*/ 0 w 57924"/>
                <a:gd name="connsiteY1" fmla="*/ 0 h 131328"/>
                <a:gd name="connsiteX2" fmla="*/ 0 w 57924"/>
                <a:gd name="connsiteY2" fmla="*/ 29040 h 131328"/>
                <a:gd name="connsiteX3" fmla="*/ 28950 w 57924"/>
                <a:gd name="connsiteY3" fmla="*/ 29040 h 131328"/>
                <a:gd name="connsiteX4" fmla="*/ 28950 w 57924"/>
                <a:gd name="connsiteY4" fmla="*/ 131328 h 131328"/>
                <a:gd name="connsiteX5" fmla="*/ 57924 w 57924"/>
                <a:gd name="connsiteY5" fmla="*/ 131328 h 131328"/>
                <a:gd name="connsiteX6" fmla="*/ 57924 w 57924"/>
                <a:gd name="connsiteY6" fmla="*/ 0 h 131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924" h="131328">
                  <a:moveTo>
                    <a:pt x="57924" y="0"/>
                  </a:moveTo>
                  <a:lnTo>
                    <a:pt x="0" y="0"/>
                  </a:lnTo>
                  <a:lnTo>
                    <a:pt x="0" y="29040"/>
                  </a:lnTo>
                  <a:lnTo>
                    <a:pt x="28950" y="29040"/>
                  </a:lnTo>
                  <a:lnTo>
                    <a:pt x="28950" y="131328"/>
                  </a:lnTo>
                  <a:lnTo>
                    <a:pt x="57924" y="131328"/>
                  </a:lnTo>
                  <a:lnTo>
                    <a:pt x="57924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8" name="Полилиния 17">
              <a:extLst>
                <a:ext uri="{FF2B5EF4-FFF2-40B4-BE49-F238E27FC236}">
                  <a16:creationId xmlns:a16="http://schemas.microsoft.com/office/drawing/2014/main" id="{387938EE-10F2-12A8-C328-719680B88C2A}"/>
                </a:ext>
              </a:extLst>
            </p:cNvPr>
            <p:cNvSpPr/>
            <p:nvPr/>
          </p:nvSpPr>
          <p:spPr>
            <a:xfrm>
              <a:off x="11276600" y="331011"/>
              <a:ext cx="306222" cy="218772"/>
            </a:xfrm>
            <a:custGeom>
              <a:avLst/>
              <a:gdLst>
                <a:gd name="connsiteX0" fmla="*/ 131064 w 306222"/>
                <a:gd name="connsiteY0" fmla="*/ 87335 h 218772"/>
                <a:gd name="connsiteX1" fmla="*/ 217940 w 306222"/>
                <a:gd name="connsiteY1" fmla="*/ 87335 h 218772"/>
                <a:gd name="connsiteX2" fmla="*/ 217940 w 306222"/>
                <a:gd name="connsiteY2" fmla="*/ 131653 h 218772"/>
                <a:gd name="connsiteX3" fmla="*/ 131064 w 306222"/>
                <a:gd name="connsiteY3" fmla="*/ 131653 h 218772"/>
                <a:gd name="connsiteX4" fmla="*/ 131064 w 306222"/>
                <a:gd name="connsiteY4" fmla="*/ 218773 h 218772"/>
                <a:gd name="connsiteX5" fmla="*/ 86873 w 306222"/>
                <a:gd name="connsiteY5" fmla="*/ 218773 h 218772"/>
                <a:gd name="connsiteX6" fmla="*/ 86873 w 306222"/>
                <a:gd name="connsiteY6" fmla="*/ 131653 h 218772"/>
                <a:gd name="connsiteX7" fmla="*/ 0 w 306222"/>
                <a:gd name="connsiteY7" fmla="*/ 131653 h 218772"/>
                <a:gd name="connsiteX8" fmla="*/ 0 w 306222"/>
                <a:gd name="connsiteY8" fmla="*/ 87335 h 218772"/>
                <a:gd name="connsiteX9" fmla="*/ 86873 w 306222"/>
                <a:gd name="connsiteY9" fmla="*/ 87335 h 218772"/>
                <a:gd name="connsiteX10" fmla="*/ 86873 w 306222"/>
                <a:gd name="connsiteY10" fmla="*/ 217 h 218772"/>
                <a:gd name="connsiteX11" fmla="*/ 131064 w 306222"/>
                <a:gd name="connsiteY11" fmla="*/ 217 h 218772"/>
                <a:gd name="connsiteX12" fmla="*/ 131064 w 306222"/>
                <a:gd name="connsiteY12" fmla="*/ 87335 h 218772"/>
                <a:gd name="connsiteX13" fmla="*/ 131064 w 306222"/>
                <a:gd name="connsiteY13" fmla="*/ 87335 h 218772"/>
                <a:gd name="connsiteX14" fmla="*/ 262024 w 306222"/>
                <a:gd name="connsiteY14" fmla="*/ 0 h 218772"/>
                <a:gd name="connsiteX15" fmla="*/ 262024 w 306222"/>
                <a:gd name="connsiteY15" fmla="*/ 218773 h 218772"/>
                <a:gd name="connsiteX16" fmla="*/ 306222 w 306222"/>
                <a:gd name="connsiteY16" fmla="*/ 218773 h 218772"/>
                <a:gd name="connsiteX17" fmla="*/ 306222 w 306222"/>
                <a:gd name="connsiteY17" fmla="*/ 0 h 218772"/>
                <a:gd name="connsiteX18" fmla="*/ 262024 w 306222"/>
                <a:gd name="connsiteY18" fmla="*/ 0 h 21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6222" h="218772">
                  <a:moveTo>
                    <a:pt x="131064" y="87335"/>
                  </a:moveTo>
                  <a:lnTo>
                    <a:pt x="217940" y="87335"/>
                  </a:lnTo>
                  <a:lnTo>
                    <a:pt x="217940" y="131653"/>
                  </a:lnTo>
                  <a:lnTo>
                    <a:pt x="131064" y="131653"/>
                  </a:lnTo>
                  <a:lnTo>
                    <a:pt x="131064" y="218773"/>
                  </a:lnTo>
                  <a:lnTo>
                    <a:pt x="86873" y="218773"/>
                  </a:lnTo>
                  <a:lnTo>
                    <a:pt x="86873" y="131653"/>
                  </a:lnTo>
                  <a:lnTo>
                    <a:pt x="0" y="131653"/>
                  </a:lnTo>
                  <a:lnTo>
                    <a:pt x="0" y="87335"/>
                  </a:lnTo>
                  <a:lnTo>
                    <a:pt x="86873" y="87335"/>
                  </a:lnTo>
                  <a:lnTo>
                    <a:pt x="86873" y="217"/>
                  </a:lnTo>
                  <a:lnTo>
                    <a:pt x="131064" y="217"/>
                  </a:lnTo>
                  <a:lnTo>
                    <a:pt x="131064" y="87335"/>
                  </a:lnTo>
                  <a:lnTo>
                    <a:pt x="131064" y="87335"/>
                  </a:lnTo>
                  <a:close/>
                  <a:moveTo>
                    <a:pt x="262024" y="0"/>
                  </a:moveTo>
                  <a:lnTo>
                    <a:pt x="262024" y="218773"/>
                  </a:lnTo>
                  <a:lnTo>
                    <a:pt x="306222" y="218773"/>
                  </a:lnTo>
                  <a:lnTo>
                    <a:pt x="306222" y="0"/>
                  </a:lnTo>
                  <a:lnTo>
                    <a:pt x="262024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55703650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Бол. заголовок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C708DD9-CB86-B9AB-FBB3-E0FF0D6CC3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2" y="287926"/>
            <a:ext cx="8555037" cy="5124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lang="ru-RU" sz="3600" b="1" i="0" kern="1200" cap="all" spc="25" baseline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/>
              </a:defRPr>
            </a:lvl1pPr>
          </a:lstStyle>
          <a:p>
            <a:pPr lvl="0">
              <a:lnSpc>
                <a:spcPct val="90000"/>
              </a:lnSpc>
            </a:pPr>
            <a:r>
              <a:rPr lang="ru-RU" dirty="0"/>
              <a:t>ЗАГОЛОВОК СЛАЙДА</a:t>
            </a: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B1B5CE70-FF7C-0603-6D13-B2DBB6EC254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  <a:ea typeface="Verdana" panose="020B060403050404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13915CF-BC88-249E-550D-0FB5711C533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  <a:ea typeface="Verdana" panose="020B0604030504040204" pitchFamily="34" charset="0"/>
              </a:defRPr>
            </a:lvl1pPr>
          </a:lstStyle>
          <a:p>
            <a:fld id="{BC1A868E-D3B8-9840-A7B6-A7FDB00232BD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567E1CD7-738A-CA00-06ED-AD28ECB50697}"/>
              </a:ext>
            </a:extLst>
          </p:cNvPr>
          <p:cNvGrpSpPr/>
          <p:nvPr userDrawn="1"/>
        </p:nvGrpSpPr>
        <p:grpSpPr>
          <a:xfrm>
            <a:off x="9232900" y="293602"/>
            <a:ext cx="2628571" cy="300014"/>
            <a:chOff x="9232900" y="293602"/>
            <a:chExt cx="2628571" cy="300014"/>
          </a:xfrm>
        </p:grpSpPr>
        <p:sp>
          <p:nvSpPr>
            <p:cNvPr id="7" name="Полилиния 6">
              <a:extLst>
                <a:ext uri="{FF2B5EF4-FFF2-40B4-BE49-F238E27FC236}">
                  <a16:creationId xmlns:a16="http://schemas.microsoft.com/office/drawing/2014/main" id="{01748869-8930-3535-1A99-2C46B6F1D55A}"/>
                </a:ext>
              </a:extLst>
            </p:cNvPr>
            <p:cNvSpPr/>
            <p:nvPr/>
          </p:nvSpPr>
          <p:spPr>
            <a:xfrm>
              <a:off x="10960738" y="293602"/>
              <a:ext cx="2334" cy="300014"/>
            </a:xfrm>
            <a:custGeom>
              <a:avLst/>
              <a:gdLst>
                <a:gd name="connsiteX0" fmla="*/ 0 w 2334"/>
                <a:gd name="connsiteY0" fmla="*/ 0 h 300014"/>
                <a:gd name="connsiteX1" fmla="*/ 0 w 2334"/>
                <a:gd name="connsiteY1" fmla="*/ 300014 h 300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34" h="300014">
                  <a:moveTo>
                    <a:pt x="0" y="0"/>
                  </a:moveTo>
                  <a:lnTo>
                    <a:pt x="0" y="300014"/>
                  </a:lnTo>
                </a:path>
              </a:pathLst>
            </a:custGeom>
            <a:ln w="11586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8" name="Полилиния 7">
              <a:extLst>
                <a:ext uri="{FF2B5EF4-FFF2-40B4-BE49-F238E27FC236}">
                  <a16:creationId xmlns:a16="http://schemas.microsoft.com/office/drawing/2014/main" id="{327C9351-BD77-3000-A3F1-BB38F60B9AA7}"/>
                </a:ext>
              </a:extLst>
            </p:cNvPr>
            <p:cNvSpPr/>
            <p:nvPr/>
          </p:nvSpPr>
          <p:spPr>
            <a:xfrm>
              <a:off x="9232900" y="343796"/>
              <a:ext cx="199821" cy="68207"/>
            </a:xfrm>
            <a:custGeom>
              <a:avLst/>
              <a:gdLst>
                <a:gd name="connsiteX0" fmla="*/ 199822 w 199821"/>
                <a:gd name="connsiteY0" fmla="*/ 0 h 68207"/>
                <a:gd name="connsiteX1" fmla="*/ 199822 w 199821"/>
                <a:gd name="connsiteY1" fmla="*/ 68208 h 68207"/>
                <a:gd name="connsiteX2" fmla="*/ 0 w 199821"/>
                <a:gd name="connsiteY2" fmla="*/ 68208 h 68207"/>
                <a:gd name="connsiteX3" fmla="*/ 0 w 199821"/>
                <a:gd name="connsiteY3" fmla="*/ 0 h 68207"/>
                <a:gd name="connsiteX4" fmla="*/ 20137 w 199821"/>
                <a:gd name="connsiteY4" fmla="*/ 0 h 68207"/>
                <a:gd name="connsiteX5" fmla="*/ 20137 w 199821"/>
                <a:gd name="connsiteY5" fmla="*/ 48055 h 68207"/>
                <a:gd name="connsiteX6" fmla="*/ 179685 w 199821"/>
                <a:gd name="connsiteY6" fmla="*/ 48055 h 68207"/>
                <a:gd name="connsiteX7" fmla="*/ 179685 w 199821"/>
                <a:gd name="connsiteY7" fmla="*/ 0 h 68207"/>
                <a:gd name="connsiteX8" fmla="*/ 199822 w 199821"/>
                <a:gd name="connsiteY8" fmla="*/ 0 h 6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821" h="68207">
                  <a:moveTo>
                    <a:pt x="199822" y="0"/>
                  </a:moveTo>
                  <a:lnTo>
                    <a:pt x="199822" y="68208"/>
                  </a:lnTo>
                  <a:lnTo>
                    <a:pt x="0" y="68208"/>
                  </a:lnTo>
                  <a:lnTo>
                    <a:pt x="0" y="0"/>
                  </a:lnTo>
                  <a:lnTo>
                    <a:pt x="20137" y="0"/>
                  </a:lnTo>
                  <a:lnTo>
                    <a:pt x="20137" y="48055"/>
                  </a:lnTo>
                  <a:lnTo>
                    <a:pt x="179685" y="48055"/>
                  </a:lnTo>
                  <a:lnTo>
                    <a:pt x="179685" y="0"/>
                  </a:lnTo>
                  <a:lnTo>
                    <a:pt x="199822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9" name="Полилиния 8">
              <a:extLst>
                <a:ext uri="{FF2B5EF4-FFF2-40B4-BE49-F238E27FC236}">
                  <a16:creationId xmlns:a16="http://schemas.microsoft.com/office/drawing/2014/main" id="{CC9E8D0A-C8B1-6736-2E40-46E944D4300C}"/>
                </a:ext>
              </a:extLst>
            </p:cNvPr>
            <p:cNvSpPr/>
            <p:nvPr/>
          </p:nvSpPr>
          <p:spPr>
            <a:xfrm>
              <a:off x="9232900" y="472461"/>
              <a:ext cx="199821" cy="68207"/>
            </a:xfrm>
            <a:custGeom>
              <a:avLst/>
              <a:gdLst>
                <a:gd name="connsiteX0" fmla="*/ 199822 w 199821"/>
                <a:gd name="connsiteY0" fmla="*/ 0 h 68207"/>
                <a:gd name="connsiteX1" fmla="*/ 199822 w 199821"/>
                <a:gd name="connsiteY1" fmla="*/ 68208 h 68207"/>
                <a:gd name="connsiteX2" fmla="*/ 179685 w 199821"/>
                <a:gd name="connsiteY2" fmla="*/ 68208 h 68207"/>
                <a:gd name="connsiteX3" fmla="*/ 179685 w 199821"/>
                <a:gd name="connsiteY3" fmla="*/ 20152 h 68207"/>
                <a:gd name="connsiteX4" fmla="*/ 20137 w 199821"/>
                <a:gd name="connsiteY4" fmla="*/ 20152 h 68207"/>
                <a:gd name="connsiteX5" fmla="*/ 20137 w 199821"/>
                <a:gd name="connsiteY5" fmla="*/ 68208 h 68207"/>
                <a:gd name="connsiteX6" fmla="*/ 0 w 199821"/>
                <a:gd name="connsiteY6" fmla="*/ 68208 h 68207"/>
                <a:gd name="connsiteX7" fmla="*/ 0 w 199821"/>
                <a:gd name="connsiteY7" fmla="*/ 0 h 68207"/>
                <a:gd name="connsiteX8" fmla="*/ 199822 w 199821"/>
                <a:gd name="connsiteY8" fmla="*/ 0 h 6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821" h="68207">
                  <a:moveTo>
                    <a:pt x="199822" y="0"/>
                  </a:moveTo>
                  <a:lnTo>
                    <a:pt x="199822" y="68208"/>
                  </a:lnTo>
                  <a:lnTo>
                    <a:pt x="179685" y="68208"/>
                  </a:lnTo>
                  <a:lnTo>
                    <a:pt x="179685" y="20152"/>
                  </a:lnTo>
                  <a:lnTo>
                    <a:pt x="20137" y="20152"/>
                  </a:lnTo>
                  <a:lnTo>
                    <a:pt x="20137" y="68208"/>
                  </a:lnTo>
                  <a:lnTo>
                    <a:pt x="0" y="68208"/>
                  </a:lnTo>
                  <a:lnTo>
                    <a:pt x="0" y="0"/>
                  </a:lnTo>
                  <a:lnTo>
                    <a:pt x="199822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0" name="Полилиния 9">
              <a:extLst>
                <a:ext uri="{FF2B5EF4-FFF2-40B4-BE49-F238E27FC236}">
                  <a16:creationId xmlns:a16="http://schemas.microsoft.com/office/drawing/2014/main" id="{BF421E64-66FC-59D6-15BA-33EA5308759E}"/>
                </a:ext>
              </a:extLst>
            </p:cNvPr>
            <p:cNvSpPr/>
            <p:nvPr/>
          </p:nvSpPr>
          <p:spPr>
            <a:xfrm>
              <a:off x="10055423" y="343796"/>
              <a:ext cx="199822" cy="20152"/>
            </a:xfrm>
            <a:custGeom>
              <a:avLst/>
              <a:gdLst>
                <a:gd name="connsiteX0" fmla="*/ 0 w 199822"/>
                <a:gd name="connsiteY0" fmla="*/ 0 h 20152"/>
                <a:gd name="connsiteX1" fmla="*/ 0 w 199822"/>
                <a:gd name="connsiteY1" fmla="*/ 20152 h 20152"/>
                <a:gd name="connsiteX2" fmla="*/ 199822 w 199822"/>
                <a:gd name="connsiteY2" fmla="*/ 20152 h 20152"/>
                <a:gd name="connsiteX3" fmla="*/ 199822 w 199822"/>
                <a:gd name="connsiteY3" fmla="*/ 0 h 20152"/>
                <a:gd name="connsiteX4" fmla="*/ 0 w 199822"/>
                <a:gd name="connsiteY4" fmla="*/ 0 h 2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9822" h="20152">
                  <a:moveTo>
                    <a:pt x="0" y="0"/>
                  </a:moveTo>
                  <a:lnTo>
                    <a:pt x="0" y="20152"/>
                  </a:lnTo>
                  <a:lnTo>
                    <a:pt x="199822" y="20152"/>
                  </a:lnTo>
                  <a:lnTo>
                    <a:pt x="19982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1" name="Полилиния 10">
              <a:extLst>
                <a:ext uri="{FF2B5EF4-FFF2-40B4-BE49-F238E27FC236}">
                  <a16:creationId xmlns:a16="http://schemas.microsoft.com/office/drawing/2014/main" id="{AB00D031-171D-D86E-5065-C8639AA29DF5}"/>
                </a:ext>
              </a:extLst>
            </p:cNvPr>
            <p:cNvSpPr/>
            <p:nvPr/>
          </p:nvSpPr>
          <p:spPr>
            <a:xfrm>
              <a:off x="10145265" y="412004"/>
              <a:ext cx="20136" cy="128664"/>
            </a:xfrm>
            <a:custGeom>
              <a:avLst/>
              <a:gdLst>
                <a:gd name="connsiteX0" fmla="*/ 20137 w 20136"/>
                <a:gd name="connsiteY0" fmla="*/ 0 h 128664"/>
                <a:gd name="connsiteX1" fmla="*/ 0 w 20136"/>
                <a:gd name="connsiteY1" fmla="*/ 0 h 128664"/>
                <a:gd name="connsiteX2" fmla="*/ 0 w 20136"/>
                <a:gd name="connsiteY2" fmla="*/ 128665 h 128664"/>
                <a:gd name="connsiteX3" fmla="*/ 20137 w 20136"/>
                <a:gd name="connsiteY3" fmla="*/ 128665 h 128664"/>
                <a:gd name="connsiteX4" fmla="*/ 20137 w 20136"/>
                <a:gd name="connsiteY4" fmla="*/ 0 h 128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36" h="128664">
                  <a:moveTo>
                    <a:pt x="20137" y="0"/>
                  </a:moveTo>
                  <a:lnTo>
                    <a:pt x="0" y="0"/>
                  </a:lnTo>
                  <a:lnTo>
                    <a:pt x="0" y="128665"/>
                  </a:lnTo>
                  <a:lnTo>
                    <a:pt x="20137" y="128665"/>
                  </a:lnTo>
                  <a:lnTo>
                    <a:pt x="20137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2" name="Полилиния 11">
              <a:extLst>
                <a:ext uri="{FF2B5EF4-FFF2-40B4-BE49-F238E27FC236}">
                  <a16:creationId xmlns:a16="http://schemas.microsoft.com/office/drawing/2014/main" id="{519B2D7C-9F46-0102-8AFA-9A13F4AB647D}"/>
                </a:ext>
              </a:extLst>
            </p:cNvPr>
            <p:cNvSpPr/>
            <p:nvPr/>
          </p:nvSpPr>
          <p:spPr>
            <a:xfrm>
              <a:off x="10428455" y="472460"/>
              <a:ext cx="204748" cy="75959"/>
            </a:xfrm>
            <a:custGeom>
              <a:avLst/>
              <a:gdLst>
                <a:gd name="connsiteX0" fmla="*/ 204748 w 204748"/>
                <a:gd name="connsiteY0" fmla="*/ 0 h 75959"/>
                <a:gd name="connsiteX1" fmla="*/ 204748 w 204748"/>
                <a:gd name="connsiteY1" fmla="*/ 68208 h 75959"/>
                <a:gd name="connsiteX2" fmla="*/ 184611 w 204748"/>
                <a:gd name="connsiteY2" fmla="*/ 68208 h 75959"/>
                <a:gd name="connsiteX3" fmla="*/ 184611 w 204748"/>
                <a:gd name="connsiteY3" fmla="*/ 36073 h 75959"/>
                <a:gd name="connsiteX4" fmla="*/ 176771 w 204748"/>
                <a:gd name="connsiteY4" fmla="*/ 44862 h 75959"/>
                <a:gd name="connsiteX5" fmla="*/ 101738 w 204748"/>
                <a:gd name="connsiteY5" fmla="*/ 75959 h 75959"/>
                <a:gd name="connsiteX6" fmla="*/ 0 w 204748"/>
                <a:gd name="connsiteY6" fmla="*/ 0 h 75959"/>
                <a:gd name="connsiteX7" fmla="*/ 21237 w 204748"/>
                <a:gd name="connsiteY7" fmla="*/ 0 h 75959"/>
                <a:gd name="connsiteX8" fmla="*/ 101738 w 204748"/>
                <a:gd name="connsiteY8" fmla="*/ 55807 h 75959"/>
                <a:gd name="connsiteX9" fmla="*/ 162520 w 204748"/>
                <a:gd name="connsiteY9" fmla="*/ 30601 h 75959"/>
                <a:gd name="connsiteX10" fmla="*/ 182239 w 204748"/>
                <a:gd name="connsiteY10" fmla="*/ 0 h 75959"/>
                <a:gd name="connsiteX11" fmla="*/ 204748 w 204748"/>
                <a:gd name="connsiteY11" fmla="*/ 0 h 75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4748" h="75959">
                  <a:moveTo>
                    <a:pt x="204748" y="0"/>
                  </a:moveTo>
                  <a:lnTo>
                    <a:pt x="204748" y="68208"/>
                  </a:lnTo>
                  <a:lnTo>
                    <a:pt x="184611" y="68208"/>
                  </a:lnTo>
                  <a:lnTo>
                    <a:pt x="184611" y="36073"/>
                  </a:lnTo>
                  <a:cubicBezTo>
                    <a:pt x="182179" y="39142"/>
                    <a:pt x="179545" y="42087"/>
                    <a:pt x="176771" y="44862"/>
                  </a:cubicBezTo>
                  <a:cubicBezTo>
                    <a:pt x="157564" y="64069"/>
                    <a:pt x="131046" y="75959"/>
                    <a:pt x="101738" y="75959"/>
                  </a:cubicBezTo>
                  <a:cubicBezTo>
                    <a:pt x="53626" y="75959"/>
                    <a:pt x="12995" y="43917"/>
                    <a:pt x="0" y="0"/>
                  </a:cubicBezTo>
                  <a:lnTo>
                    <a:pt x="21237" y="0"/>
                  </a:lnTo>
                  <a:cubicBezTo>
                    <a:pt x="33459" y="32600"/>
                    <a:pt x="64887" y="55807"/>
                    <a:pt x="101738" y="55807"/>
                  </a:cubicBezTo>
                  <a:cubicBezTo>
                    <a:pt x="125468" y="55807"/>
                    <a:pt x="146969" y="46180"/>
                    <a:pt x="162520" y="30601"/>
                  </a:cubicBezTo>
                  <a:cubicBezTo>
                    <a:pt x="171119" y="22012"/>
                    <a:pt x="177904" y="11595"/>
                    <a:pt x="182239" y="0"/>
                  </a:cubicBezTo>
                  <a:lnTo>
                    <a:pt x="204748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3" name="Полилиния 12">
              <a:extLst>
                <a:ext uri="{FF2B5EF4-FFF2-40B4-BE49-F238E27FC236}">
                  <a16:creationId xmlns:a16="http://schemas.microsoft.com/office/drawing/2014/main" id="{58214B39-4EF0-9096-82B5-D3F155686A7F}"/>
                </a:ext>
              </a:extLst>
            </p:cNvPr>
            <p:cNvSpPr/>
            <p:nvPr/>
          </p:nvSpPr>
          <p:spPr>
            <a:xfrm>
              <a:off x="10428455" y="336045"/>
              <a:ext cx="204748" cy="75958"/>
            </a:xfrm>
            <a:custGeom>
              <a:avLst/>
              <a:gdLst>
                <a:gd name="connsiteX0" fmla="*/ 204748 w 204748"/>
                <a:gd name="connsiteY0" fmla="*/ 7751 h 75958"/>
                <a:gd name="connsiteX1" fmla="*/ 204748 w 204748"/>
                <a:gd name="connsiteY1" fmla="*/ 75959 h 75958"/>
                <a:gd name="connsiteX2" fmla="*/ 182239 w 204748"/>
                <a:gd name="connsiteY2" fmla="*/ 75959 h 75958"/>
                <a:gd name="connsiteX3" fmla="*/ 162520 w 204748"/>
                <a:gd name="connsiteY3" fmla="*/ 45358 h 75958"/>
                <a:gd name="connsiteX4" fmla="*/ 101738 w 204748"/>
                <a:gd name="connsiteY4" fmla="*/ 20152 h 75958"/>
                <a:gd name="connsiteX5" fmla="*/ 40956 w 204748"/>
                <a:gd name="connsiteY5" fmla="*/ 45358 h 75958"/>
                <a:gd name="connsiteX6" fmla="*/ 21237 w 204748"/>
                <a:gd name="connsiteY6" fmla="*/ 75959 h 75958"/>
                <a:gd name="connsiteX7" fmla="*/ 0 w 204748"/>
                <a:gd name="connsiteY7" fmla="*/ 75959 h 75958"/>
                <a:gd name="connsiteX8" fmla="*/ 26705 w 204748"/>
                <a:gd name="connsiteY8" fmla="*/ 31097 h 75958"/>
                <a:gd name="connsiteX9" fmla="*/ 101738 w 204748"/>
                <a:gd name="connsiteY9" fmla="*/ 0 h 75958"/>
                <a:gd name="connsiteX10" fmla="*/ 176771 w 204748"/>
                <a:gd name="connsiteY10" fmla="*/ 31097 h 75958"/>
                <a:gd name="connsiteX11" fmla="*/ 184611 w 204748"/>
                <a:gd name="connsiteY11" fmla="*/ 39886 h 75958"/>
                <a:gd name="connsiteX12" fmla="*/ 184611 w 204748"/>
                <a:gd name="connsiteY12" fmla="*/ 7751 h 75958"/>
                <a:gd name="connsiteX13" fmla="*/ 204748 w 204748"/>
                <a:gd name="connsiteY13" fmla="*/ 7751 h 75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4748" h="75958">
                  <a:moveTo>
                    <a:pt x="204748" y="7751"/>
                  </a:moveTo>
                  <a:lnTo>
                    <a:pt x="204748" y="75959"/>
                  </a:lnTo>
                  <a:lnTo>
                    <a:pt x="182239" y="75959"/>
                  </a:lnTo>
                  <a:cubicBezTo>
                    <a:pt x="177904" y="64363"/>
                    <a:pt x="171119" y="53946"/>
                    <a:pt x="162520" y="45358"/>
                  </a:cubicBezTo>
                  <a:cubicBezTo>
                    <a:pt x="146969" y="29779"/>
                    <a:pt x="125468" y="20152"/>
                    <a:pt x="101738" y="20152"/>
                  </a:cubicBezTo>
                  <a:cubicBezTo>
                    <a:pt x="78008" y="20152"/>
                    <a:pt x="56507" y="29779"/>
                    <a:pt x="40956" y="45358"/>
                  </a:cubicBezTo>
                  <a:cubicBezTo>
                    <a:pt x="32359" y="53946"/>
                    <a:pt x="25575" y="64363"/>
                    <a:pt x="21237" y="75959"/>
                  </a:cubicBezTo>
                  <a:lnTo>
                    <a:pt x="0" y="75959"/>
                  </a:lnTo>
                  <a:cubicBezTo>
                    <a:pt x="5080" y="58783"/>
                    <a:pt x="14389" y="43436"/>
                    <a:pt x="26705" y="31097"/>
                  </a:cubicBezTo>
                  <a:cubicBezTo>
                    <a:pt x="45912" y="11890"/>
                    <a:pt x="72430" y="0"/>
                    <a:pt x="101738" y="0"/>
                  </a:cubicBezTo>
                  <a:cubicBezTo>
                    <a:pt x="131046" y="0"/>
                    <a:pt x="157564" y="11890"/>
                    <a:pt x="176771" y="31097"/>
                  </a:cubicBezTo>
                  <a:cubicBezTo>
                    <a:pt x="179545" y="33871"/>
                    <a:pt x="182179" y="36817"/>
                    <a:pt x="184611" y="39886"/>
                  </a:cubicBezTo>
                  <a:lnTo>
                    <a:pt x="184611" y="7751"/>
                  </a:lnTo>
                  <a:lnTo>
                    <a:pt x="204748" y="7751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4" name="Полилиния 13">
              <a:extLst>
                <a:ext uri="{FF2B5EF4-FFF2-40B4-BE49-F238E27FC236}">
                  <a16:creationId xmlns:a16="http://schemas.microsoft.com/office/drawing/2014/main" id="{2462574B-769B-D116-1C1D-0C7B67AD4E38}"/>
                </a:ext>
              </a:extLst>
            </p:cNvPr>
            <p:cNvSpPr/>
            <p:nvPr/>
          </p:nvSpPr>
          <p:spPr>
            <a:xfrm>
              <a:off x="9656507" y="336045"/>
              <a:ext cx="203478" cy="212374"/>
            </a:xfrm>
            <a:custGeom>
              <a:avLst/>
              <a:gdLst>
                <a:gd name="connsiteX0" fmla="*/ 40956 w 203478"/>
                <a:gd name="connsiteY0" fmla="*/ 45358 h 212374"/>
                <a:gd name="connsiteX1" fmla="*/ 101738 w 203478"/>
                <a:gd name="connsiteY1" fmla="*/ 20152 h 212374"/>
                <a:gd name="connsiteX2" fmla="*/ 162522 w 203478"/>
                <a:gd name="connsiteY2" fmla="*/ 45358 h 212374"/>
                <a:gd name="connsiteX3" fmla="*/ 182239 w 203478"/>
                <a:gd name="connsiteY3" fmla="*/ 75959 h 212374"/>
                <a:gd name="connsiteX4" fmla="*/ 203478 w 203478"/>
                <a:gd name="connsiteY4" fmla="*/ 75959 h 212374"/>
                <a:gd name="connsiteX5" fmla="*/ 176771 w 203478"/>
                <a:gd name="connsiteY5" fmla="*/ 31097 h 212374"/>
                <a:gd name="connsiteX6" fmla="*/ 101738 w 203478"/>
                <a:gd name="connsiteY6" fmla="*/ 0 h 212374"/>
                <a:gd name="connsiteX7" fmla="*/ 26705 w 203478"/>
                <a:gd name="connsiteY7" fmla="*/ 31097 h 212374"/>
                <a:gd name="connsiteX8" fmla="*/ 0 w 203478"/>
                <a:gd name="connsiteY8" fmla="*/ 75959 h 212374"/>
                <a:gd name="connsiteX9" fmla="*/ 21237 w 203478"/>
                <a:gd name="connsiteY9" fmla="*/ 75959 h 212374"/>
                <a:gd name="connsiteX10" fmla="*/ 40956 w 203478"/>
                <a:gd name="connsiteY10" fmla="*/ 45358 h 212374"/>
                <a:gd name="connsiteX11" fmla="*/ 162522 w 203478"/>
                <a:gd name="connsiteY11" fmla="*/ 167016 h 212374"/>
                <a:gd name="connsiteX12" fmla="*/ 101738 w 203478"/>
                <a:gd name="connsiteY12" fmla="*/ 192222 h 212374"/>
                <a:gd name="connsiteX13" fmla="*/ 21237 w 203478"/>
                <a:gd name="connsiteY13" fmla="*/ 136416 h 212374"/>
                <a:gd name="connsiteX14" fmla="*/ 0 w 203478"/>
                <a:gd name="connsiteY14" fmla="*/ 136416 h 212374"/>
                <a:gd name="connsiteX15" fmla="*/ 101738 w 203478"/>
                <a:gd name="connsiteY15" fmla="*/ 212374 h 212374"/>
                <a:gd name="connsiteX16" fmla="*/ 176771 w 203478"/>
                <a:gd name="connsiteY16" fmla="*/ 181278 h 212374"/>
                <a:gd name="connsiteX17" fmla="*/ 203478 w 203478"/>
                <a:gd name="connsiteY17" fmla="*/ 136416 h 212374"/>
                <a:gd name="connsiteX18" fmla="*/ 182239 w 203478"/>
                <a:gd name="connsiteY18" fmla="*/ 136416 h 212374"/>
                <a:gd name="connsiteX19" fmla="*/ 162522 w 203478"/>
                <a:gd name="connsiteY19" fmla="*/ 167016 h 212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03478" h="212374">
                  <a:moveTo>
                    <a:pt x="40956" y="45358"/>
                  </a:moveTo>
                  <a:cubicBezTo>
                    <a:pt x="56507" y="29779"/>
                    <a:pt x="78008" y="20152"/>
                    <a:pt x="101738" y="20152"/>
                  </a:cubicBezTo>
                  <a:cubicBezTo>
                    <a:pt x="125468" y="20152"/>
                    <a:pt x="146969" y="29779"/>
                    <a:pt x="162522" y="45358"/>
                  </a:cubicBezTo>
                  <a:cubicBezTo>
                    <a:pt x="171119" y="53946"/>
                    <a:pt x="177904" y="64363"/>
                    <a:pt x="182239" y="75959"/>
                  </a:cubicBezTo>
                  <a:lnTo>
                    <a:pt x="203478" y="75959"/>
                  </a:lnTo>
                  <a:cubicBezTo>
                    <a:pt x="198395" y="58783"/>
                    <a:pt x="189087" y="43436"/>
                    <a:pt x="176771" y="31097"/>
                  </a:cubicBezTo>
                  <a:cubicBezTo>
                    <a:pt x="157564" y="11890"/>
                    <a:pt x="131046" y="0"/>
                    <a:pt x="101738" y="0"/>
                  </a:cubicBezTo>
                  <a:cubicBezTo>
                    <a:pt x="72430" y="0"/>
                    <a:pt x="45912" y="11890"/>
                    <a:pt x="26705" y="31097"/>
                  </a:cubicBezTo>
                  <a:cubicBezTo>
                    <a:pt x="14389" y="43436"/>
                    <a:pt x="5080" y="58783"/>
                    <a:pt x="0" y="75959"/>
                  </a:cubicBezTo>
                  <a:lnTo>
                    <a:pt x="21237" y="75959"/>
                  </a:lnTo>
                  <a:cubicBezTo>
                    <a:pt x="25575" y="64363"/>
                    <a:pt x="32359" y="53946"/>
                    <a:pt x="40956" y="45358"/>
                  </a:cubicBezTo>
                  <a:close/>
                  <a:moveTo>
                    <a:pt x="162522" y="167016"/>
                  </a:moveTo>
                  <a:cubicBezTo>
                    <a:pt x="146969" y="182595"/>
                    <a:pt x="125468" y="192222"/>
                    <a:pt x="101738" y="192222"/>
                  </a:cubicBezTo>
                  <a:cubicBezTo>
                    <a:pt x="64887" y="192222"/>
                    <a:pt x="33459" y="169016"/>
                    <a:pt x="21237" y="136416"/>
                  </a:cubicBezTo>
                  <a:lnTo>
                    <a:pt x="0" y="136416"/>
                  </a:lnTo>
                  <a:cubicBezTo>
                    <a:pt x="12995" y="180332"/>
                    <a:pt x="53626" y="212374"/>
                    <a:pt x="101738" y="212374"/>
                  </a:cubicBezTo>
                  <a:cubicBezTo>
                    <a:pt x="131046" y="212374"/>
                    <a:pt x="157564" y="200484"/>
                    <a:pt x="176771" y="181278"/>
                  </a:cubicBezTo>
                  <a:cubicBezTo>
                    <a:pt x="189087" y="168938"/>
                    <a:pt x="198395" y="153592"/>
                    <a:pt x="203478" y="136416"/>
                  </a:cubicBezTo>
                  <a:lnTo>
                    <a:pt x="182239" y="136416"/>
                  </a:lnTo>
                  <a:cubicBezTo>
                    <a:pt x="177904" y="148011"/>
                    <a:pt x="171119" y="158428"/>
                    <a:pt x="162522" y="167016"/>
                  </a:cubicBez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5" name="Полилиния 14">
              <a:extLst>
                <a:ext uri="{FF2B5EF4-FFF2-40B4-BE49-F238E27FC236}">
                  <a16:creationId xmlns:a16="http://schemas.microsoft.com/office/drawing/2014/main" id="{76329B77-FDE7-8269-BC4F-FDF3A48E338D}"/>
                </a:ext>
              </a:extLst>
            </p:cNvPr>
            <p:cNvSpPr/>
            <p:nvPr/>
          </p:nvSpPr>
          <p:spPr>
            <a:xfrm>
              <a:off x="11643759" y="374783"/>
              <a:ext cx="131048" cy="131328"/>
            </a:xfrm>
            <a:custGeom>
              <a:avLst/>
              <a:gdLst>
                <a:gd name="connsiteX0" fmla="*/ 131048 w 131048"/>
                <a:gd name="connsiteY0" fmla="*/ 0 h 131328"/>
                <a:gd name="connsiteX1" fmla="*/ 0 w 131048"/>
                <a:gd name="connsiteY1" fmla="*/ 0 h 131328"/>
                <a:gd name="connsiteX2" fmla="*/ 0 w 131048"/>
                <a:gd name="connsiteY2" fmla="*/ 29040 h 131328"/>
                <a:gd name="connsiteX3" fmla="*/ 50990 w 131048"/>
                <a:gd name="connsiteY3" fmla="*/ 29040 h 131328"/>
                <a:gd name="connsiteX4" fmla="*/ 50990 w 131048"/>
                <a:gd name="connsiteY4" fmla="*/ 131328 h 131328"/>
                <a:gd name="connsiteX5" fmla="*/ 80058 w 131048"/>
                <a:gd name="connsiteY5" fmla="*/ 131328 h 131328"/>
                <a:gd name="connsiteX6" fmla="*/ 80058 w 131048"/>
                <a:gd name="connsiteY6" fmla="*/ 29040 h 131328"/>
                <a:gd name="connsiteX7" fmla="*/ 131048 w 131048"/>
                <a:gd name="connsiteY7" fmla="*/ 29040 h 131328"/>
                <a:gd name="connsiteX8" fmla="*/ 131048 w 131048"/>
                <a:gd name="connsiteY8" fmla="*/ 0 h 131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048" h="131328">
                  <a:moveTo>
                    <a:pt x="131048" y="0"/>
                  </a:moveTo>
                  <a:lnTo>
                    <a:pt x="0" y="0"/>
                  </a:lnTo>
                  <a:lnTo>
                    <a:pt x="0" y="29040"/>
                  </a:lnTo>
                  <a:lnTo>
                    <a:pt x="50990" y="29040"/>
                  </a:lnTo>
                  <a:lnTo>
                    <a:pt x="50990" y="131328"/>
                  </a:lnTo>
                  <a:lnTo>
                    <a:pt x="80058" y="131328"/>
                  </a:lnTo>
                  <a:lnTo>
                    <a:pt x="80058" y="29040"/>
                  </a:lnTo>
                  <a:lnTo>
                    <a:pt x="131048" y="29040"/>
                  </a:lnTo>
                  <a:lnTo>
                    <a:pt x="131048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6" name="Полилиния 15">
              <a:extLst>
                <a:ext uri="{FF2B5EF4-FFF2-40B4-BE49-F238E27FC236}">
                  <a16:creationId xmlns:a16="http://schemas.microsoft.com/office/drawing/2014/main" id="{053B464B-7BD3-10AC-D8C8-32807323B2E7}"/>
                </a:ext>
              </a:extLst>
            </p:cNvPr>
            <p:cNvSpPr/>
            <p:nvPr/>
          </p:nvSpPr>
          <p:spPr>
            <a:xfrm>
              <a:off x="11803547" y="374783"/>
              <a:ext cx="57924" cy="131328"/>
            </a:xfrm>
            <a:custGeom>
              <a:avLst/>
              <a:gdLst>
                <a:gd name="connsiteX0" fmla="*/ 57924 w 57924"/>
                <a:gd name="connsiteY0" fmla="*/ 0 h 131328"/>
                <a:gd name="connsiteX1" fmla="*/ 0 w 57924"/>
                <a:gd name="connsiteY1" fmla="*/ 0 h 131328"/>
                <a:gd name="connsiteX2" fmla="*/ 0 w 57924"/>
                <a:gd name="connsiteY2" fmla="*/ 29040 h 131328"/>
                <a:gd name="connsiteX3" fmla="*/ 28950 w 57924"/>
                <a:gd name="connsiteY3" fmla="*/ 29040 h 131328"/>
                <a:gd name="connsiteX4" fmla="*/ 28950 w 57924"/>
                <a:gd name="connsiteY4" fmla="*/ 131328 h 131328"/>
                <a:gd name="connsiteX5" fmla="*/ 57924 w 57924"/>
                <a:gd name="connsiteY5" fmla="*/ 131328 h 131328"/>
                <a:gd name="connsiteX6" fmla="*/ 57924 w 57924"/>
                <a:gd name="connsiteY6" fmla="*/ 0 h 131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924" h="131328">
                  <a:moveTo>
                    <a:pt x="57924" y="0"/>
                  </a:moveTo>
                  <a:lnTo>
                    <a:pt x="0" y="0"/>
                  </a:lnTo>
                  <a:lnTo>
                    <a:pt x="0" y="29040"/>
                  </a:lnTo>
                  <a:lnTo>
                    <a:pt x="28950" y="29040"/>
                  </a:lnTo>
                  <a:lnTo>
                    <a:pt x="28950" y="131328"/>
                  </a:lnTo>
                  <a:lnTo>
                    <a:pt x="57924" y="131328"/>
                  </a:lnTo>
                  <a:lnTo>
                    <a:pt x="57924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7" name="Полилиния 16">
              <a:extLst>
                <a:ext uri="{FF2B5EF4-FFF2-40B4-BE49-F238E27FC236}">
                  <a16:creationId xmlns:a16="http://schemas.microsoft.com/office/drawing/2014/main" id="{180ADA6C-F854-BBE1-5A0A-62495B1B9A2F}"/>
                </a:ext>
              </a:extLst>
            </p:cNvPr>
            <p:cNvSpPr/>
            <p:nvPr/>
          </p:nvSpPr>
          <p:spPr>
            <a:xfrm>
              <a:off x="11276600" y="331011"/>
              <a:ext cx="306222" cy="218772"/>
            </a:xfrm>
            <a:custGeom>
              <a:avLst/>
              <a:gdLst>
                <a:gd name="connsiteX0" fmla="*/ 131064 w 306222"/>
                <a:gd name="connsiteY0" fmla="*/ 87335 h 218772"/>
                <a:gd name="connsiteX1" fmla="*/ 217940 w 306222"/>
                <a:gd name="connsiteY1" fmla="*/ 87335 h 218772"/>
                <a:gd name="connsiteX2" fmla="*/ 217940 w 306222"/>
                <a:gd name="connsiteY2" fmla="*/ 131653 h 218772"/>
                <a:gd name="connsiteX3" fmla="*/ 131064 w 306222"/>
                <a:gd name="connsiteY3" fmla="*/ 131653 h 218772"/>
                <a:gd name="connsiteX4" fmla="*/ 131064 w 306222"/>
                <a:gd name="connsiteY4" fmla="*/ 218773 h 218772"/>
                <a:gd name="connsiteX5" fmla="*/ 86873 w 306222"/>
                <a:gd name="connsiteY5" fmla="*/ 218773 h 218772"/>
                <a:gd name="connsiteX6" fmla="*/ 86873 w 306222"/>
                <a:gd name="connsiteY6" fmla="*/ 131653 h 218772"/>
                <a:gd name="connsiteX7" fmla="*/ 0 w 306222"/>
                <a:gd name="connsiteY7" fmla="*/ 131653 h 218772"/>
                <a:gd name="connsiteX8" fmla="*/ 0 w 306222"/>
                <a:gd name="connsiteY8" fmla="*/ 87335 h 218772"/>
                <a:gd name="connsiteX9" fmla="*/ 86873 w 306222"/>
                <a:gd name="connsiteY9" fmla="*/ 87335 h 218772"/>
                <a:gd name="connsiteX10" fmla="*/ 86873 w 306222"/>
                <a:gd name="connsiteY10" fmla="*/ 217 h 218772"/>
                <a:gd name="connsiteX11" fmla="*/ 131064 w 306222"/>
                <a:gd name="connsiteY11" fmla="*/ 217 h 218772"/>
                <a:gd name="connsiteX12" fmla="*/ 131064 w 306222"/>
                <a:gd name="connsiteY12" fmla="*/ 87335 h 218772"/>
                <a:gd name="connsiteX13" fmla="*/ 131064 w 306222"/>
                <a:gd name="connsiteY13" fmla="*/ 87335 h 218772"/>
                <a:gd name="connsiteX14" fmla="*/ 262024 w 306222"/>
                <a:gd name="connsiteY14" fmla="*/ 0 h 218772"/>
                <a:gd name="connsiteX15" fmla="*/ 262024 w 306222"/>
                <a:gd name="connsiteY15" fmla="*/ 218773 h 218772"/>
                <a:gd name="connsiteX16" fmla="*/ 306222 w 306222"/>
                <a:gd name="connsiteY16" fmla="*/ 218773 h 218772"/>
                <a:gd name="connsiteX17" fmla="*/ 306222 w 306222"/>
                <a:gd name="connsiteY17" fmla="*/ 0 h 218772"/>
                <a:gd name="connsiteX18" fmla="*/ 262024 w 306222"/>
                <a:gd name="connsiteY18" fmla="*/ 0 h 21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6222" h="218772">
                  <a:moveTo>
                    <a:pt x="131064" y="87335"/>
                  </a:moveTo>
                  <a:lnTo>
                    <a:pt x="217940" y="87335"/>
                  </a:lnTo>
                  <a:lnTo>
                    <a:pt x="217940" y="131653"/>
                  </a:lnTo>
                  <a:lnTo>
                    <a:pt x="131064" y="131653"/>
                  </a:lnTo>
                  <a:lnTo>
                    <a:pt x="131064" y="218773"/>
                  </a:lnTo>
                  <a:lnTo>
                    <a:pt x="86873" y="218773"/>
                  </a:lnTo>
                  <a:lnTo>
                    <a:pt x="86873" y="131653"/>
                  </a:lnTo>
                  <a:lnTo>
                    <a:pt x="0" y="131653"/>
                  </a:lnTo>
                  <a:lnTo>
                    <a:pt x="0" y="87335"/>
                  </a:lnTo>
                  <a:lnTo>
                    <a:pt x="86873" y="87335"/>
                  </a:lnTo>
                  <a:lnTo>
                    <a:pt x="86873" y="217"/>
                  </a:lnTo>
                  <a:lnTo>
                    <a:pt x="131064" y="217"/>
                  </a:lnTo>
                  <a:lnTo>
                    <a:pt x="131064" y="87335"/>
                  </a:lnTo>
                  <a:lnTo>
                    <a:pt x="131064" y="87335"/>
                  </a:lnTo>
                  <a:close/>
                  <a:moveTo>
                    <a:pt x="262024" y="0"/>
                  </a:moveTo>
                  <a:lnTo>
                    <a:pt x="262024" y="218773"/>
                  </a:lnTo>
                  <a:lnTo>
                    <a:pt x="306222" y="218773"/>
                  </a:lnTo>
                  <a:lnTo>
                    <a:pt x="306222" y="0"/>
                  </a:lnTo>
                  <a:lnTo>
                    <a:pt x="262024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166A957-8AB1-6D9E-97CD-2594D205F9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6153" y="6452132"/>
            <a:ext cx="3700800" cy="99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59289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Иллюстраци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C708DD9-CB86-B9AB-FBB3-E0FF0D6CC3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2923477"/>
            <a:ext cx="4719638" cy="101104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algn="ctr">
              <a:defRPr lang="ru-RU" sz="3600" b="1" i="0" kern="1200" cap="all" spc="25" baseline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/>
              </a:defRPr>
            </a:lvl1pPr>
          </a:lstStyle>
          <a:p>
            <a:pPr lvl="0" algn="ctr">
              <a:lnSpc>
                <a:spcPct val="90000"/>
              </a:lnSpc>
            </a:pPr>
            <a:r>
              <a:rPr lang="ru-RU" dirty="0"/>
              <a:t>ЗАГОЛОВОК СЛАЙДА</a:t>
            </a:r>
          </a:p>
        </p:txBody>
      </p: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567E1CD7-738A-CA00-06ED-AD28ECB50697}"/>
              </a:ext>
            </a:extLst>
          </p:cNvPr>
          <p:cNvGrpSpPr/>
          <p:nvPr userDrawn="1"/>
        </p:nvGrpSpPr>
        <p:grpSpPr>
          <a:xfrm>
            <a:off x="9232900" y="293602"/>
            <a:ext cx="2628571" cy="300014"/>
            <a:chOff x="9232900" y="293602"/>
            <a:chExt cx="2628571" cy="300014"/>
          </a:xfrm>
        </p:grpSpPr>
        <p:sp>
          <p:nvSpPr>
            <p:cNvPr id="7" name="Полилиния 6">
              <a:extLst>
                <a:ext uri="{FF2B5EF4-FFF2-40B4-BE49-F238E27FC236}">
                  <a16:creationId xmlns:a16="http://schemas.microsoft.com/office/drawing/2014/main" id="{01748869-8930-3535-1A99-2C46B6F1D55A}"/>
                </a:ext>
              </a:extLst>
            </p:cNvPr>
            <p:cNvSpPr/>
            <p:nvPr/>
          </p:nvSpPr>
          <p:spPr>
            <a:xfrm>
              <a:off x="10960738" y="293602"/>
              <a:ext cx="2334" cy="300014"/>
            </a:xfrm>
            <a:custGeom>
              <a:avLst/>
              <a:gdLst>
                <a:gd name="connsiteX0" fmla="*/ 0 w 2334"/>
                <a:gd name="connsiteY0" fmla="*/ 0 h 300014"/>
                <a:gd name="connsiteX1" fmla="*/ 0 w 2334"/>
                <a:gd name="connsiteY1" fmla="*/ 300014 h 300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34" h="300014">
                  <a:moveTo>
                    <a:pt x="0" y="0"/>
                  </a:moveTo>
                  <a:lnTo>
                    <a:pt x="0" y="300014"/>
                  </a:lnTo>
                </a:path>
              </a:pathLst>
            </a:custGeom>
            <a:ln w="11586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8" name="Полилиния 7">
              <a:extLst>
                <a:ext uri="{FF2B5EF4-FFF2-40B4-BE49-F238E27FC236}">
                  <a16:creationId xmlns:a16="http://schemas.microsoft.com/office/drawing/2014/main" id="{327C9351-BD77-3000-A3F1-BB38F60B9AA7}"/>
                </a:ext>
              </a:extLst>
            </p:cNvPr>
            <p:cNvSpPr/>
            <p:nvPr/>
          </p:nvSpPr>
          <p:spPr>
            <a:xfrm>
              <a:off x="9232900" y="343796"/>
              <a:ext cx="199821" cy="68207"/>
            </a:xfrm>
            <a:custGeom>
              <a:avLst/>
              <a:gdLst>
                <a:gd name="connsiteX0" fmla="*/ 199822 w 199821"/>
                <a:gd name="connsiteY0" fmla="*/ 0 h 68207"/>
                <a:gd name="connsiteX1" fmla="*/ 199822 w 199821"/>
                <a:gd name="connsiteY1" fmla="*/ 68208 h 68207"/>
                <a:gd name="connsiteX2" fmla="*/ 0 w 199821"/>
                <a:gd name="connsiteY2" fmla="*/ 68208 h 68207"/>
                <a:gd name="connsiteX3" fmla="*/ 0 w 199821"/>
                <a:gd name="connsiteY3" fmla="*/ 0 h 68207"/>
                <a:gd name="connsiteX4" fmla="*/ 20137 w 199821"/>
                <a:gd name="connsiteY4" fmla="*/ 0 h 68207"/>
                <a:gd name="connsiteX5" fmla="*/ 20137 w 199821"/>
                <a:gd name="connsiteY5" fmla="*/ 48055 h 68207"/>
                <a:gd name="connsiteX6" fmla="*/ 179685 w 199821"/>
                <a:gd name="connsiteY6" fmla="*/ 48055 h 68207"/>
                <a:gd name="connsiteX7" fmla="*/ 179685 w 199821"/>
                <a:gd name="connsiteY7" fmla="*/ 0 h 68207"/>
                <a:gd name="connsiteX8" fmla="*/ 199822 w 199821"/>
                <a:gd name="connsiteY8" fmla="*/ 0 h 6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821" h="68207">
                  <a:moveTo>
                    <a:pt x="199822" y="0"/>
                  </a:moveTo>
                  <a:lnTo>
                    <a:pt x="199822" y="68208"/>
                  </a:lnTo>
                  <a:lnTo>
                    <a:pt x="0" y="68208"/>
                  </a:lnTo>
                  <a:lnTo>
                    <a:pt x="0" y="0"/>
                  </a:lnTo>
                  <a:lnTo>
                    <a:pt x="20137" y="0"/>
                  </a:lnTo>
                  <a:lnTo>
                    <a:pt x="20137" y="48055"/>
                  </a:lnTo>
                  <a:lnTo>
                    <a:pt x="179685" y="48055"/>
                  </a:lnTo>
                  <a:lnTo>
                    <a:pt x="179685" y="0"/>
                  </a:lnTo>
                  <a:lnTo>
                    <a:pt x="199822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9" name="Полилиния 8">
              <a:extLst>
                <a:ext uri="{FF2B5EF4-FFF2-40B4-BE49-F238E27FC236}">
                  <a16:creationId xmlns:a16="http://schemas.microsoft.com/office/drawing/2014/main" id="{CC9E8D0A-C8B1-6736-2E40-46E944D4300C}"/>
                </a:ext>
              </a:extLst>
            </p:cNvPr>
            <p:cNvSpPr/>
            <p:nvPr/>
          </p:nvSpPr>
          <p:spPr>
            <a:xfrm>
              <a:off x="9232900" y="472461"/>
              <a:ext cx="199821" cy="68207"/>
            </a:xfrm>
            <a:custGeom>
              <a:avLst/>
              <a:gdLst>
                <a:gd name="connsiteX0" fmla="*/ 199822 w 199821"/>
                <a:gd name="connsiteY0" fmla="*/ 0 h 68207"/>
                <a:gd name="connsiteX1" fmla="*/ 199822 w 199821"/>
                <a:gd name="connsiteY1" fmla="*/ 68208 h 68207"/>
                <a:gd name="connsiteX2" fmla="*/ 179685 w 199821"/>
                <a:gd name="connsiteY2" fmla="*/ 68208 h 68207"/>
                <a:gd name="connsiteX3" fmla="*/ 179685 w 199821"/>
                <a:gd name="connsiteY3" fmla="*/ 20152 h 68207"/>
                <a:gd name="connsiteX4" fmla="*/ 20137 w 199821"/>
                <a:gd name="connsiteY4" fmla="*/ 20152 h 68207"/>
                <a:gd name="connsiteX5" fmla="*/ 20137 w 199821"/>
                <a:gd name="connsiteY5" fmla="*/ 68208 h 68207"/>
                <a:gd name="connsiteX6" fmla="*/ 0 w 199821"/>
                <a:gd name="connsiteY6" fmla="*/ 68208 h 68207"/>
                <a:gd name="connsiteX7" fmla="*/ 0 w 199821"/>
                <a:gd name="connsiteY7" fmla="*/ 0 h 68207"/>
                <a:gd name="connsiteX8" fmla="*/ 199822 w 199821"/>
                <a:gd name="connsiteY8" fmla="*/ 0 h 6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821" h="68207">
                  <a:moveTo>
                    <a:pt x="199822" y="0"/>
                  </a:moveTo>
                  <a:lnTo>
                    <a:pt x="199822" y="68208"/>
                  </a:lnTo>
                  <a:lnTo>
                    <a:pt x="179685" y="68208"/>
                  </a:lnTo>
                  <a:lnTo>
                    <a:pt x="179685" y="20152"/>
                  </a:lnTo>
                  <a:lnTo>
                    <a:pt x="20137" y="20152"/>
                  </a:lnTo>
                  <a:lnTo>
                    <a:pt x="20137" y="68208"/>
                  </a:lnTo>
                  <a:lnTo>
                    <a:pt x="0" y="68208"/>
                  </a:lnTo>
                  <a:lnTo>
                    <a:pt x="0" y="0"/>
                  </a:lnTo>
                  <a:lnTo>
                    <a:pt x="199822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0" name="Полилиния 9">
              <a:extLst>
                <a:ext uri="{FF2B5EF4-FFF2-40B4-BE49-F238E27FC236}">
                  <a16:creationId xmlns:a16="http://schemas.microsoft.com/office/drawing/2014/main" id="{BF421E64-66FC-59D6-15BA-33EA5308759E}"/>
                </a:ext>
              </a:extLst>
            </p:cNvPr>
            <p:cNvSpPr/>
            <p:nvPr/>
          </p:nvSpPr>
          <p:spPr>
            <a:xfrm>
              <a:off x="10055423" y="343796"/>
              <a:ext cx="199822" cy="20152"/>
            </a:xfrm>
            <a:custGeom>
              <a:avLst/>
              <a:gdLst>
                <a:gd name="connsiteX0" fmla="*/ 0 w 199822"/>
                <a:gd name="connsiteY0" fmla="*/ 0 h 20152"/>
                <a:gd name="connsiteX1" fmla="*/ 0 w 199822"/>
                <a:gd name="connsiteY1" fmla="*/ 20152 h 20152"/>
                <a:gd name="connsiteX2" fmla="*/ 199822 w 199822"/>
                <a:gd name="connsiteY2" fmla="*/ 20152 h 20152"/>
                <a:gd name="connsiteX3" fmla="*/ 199822 w 199822"/>
                <a:gd name="connsiteY3" fmla="*/ 0 h 20152"/>
                <a:gd name="connsiteX4" fmla="*/ 0 w 199822"/>
                <a:gd name="connsiteY4" fmla="*/ 0 h 2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9822" h="20152">
                  <a:moveTo>
                    <a:pt x="0" y="0"/>
                  </a:moveTo>
                  <a:lnTo>
                    <a:pt x="0" y="20152"/>
                  </a:lnTo>
                  <a:lnTo>
                    <a:pt x="199822" y="20152"/>
                  </a:lnTo>
                  <a:lnTo>
                    <a:pt x="19982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1" name="Полилиния 10">
              <a:extLst>
                <a:ext uri="{FF2B5EF4-FFF2-40B4-BE49-F238E27FC236}">
                  <a16:creationId xmlns:a16="http://schemas.microsoft.com/office/drawing/2014/main" id="{AB00D031-171D-D86E-5065-C8639AA29DF5}"/>
                </a:ext>
              </a:extLst>
            </p:cNvPr>
            <p:cNvSpPr/>
            <p:nvPr/>
          </p:nvSpPr>
          <p:spPr>
            <a:xfrm>
              <a:off x="10145265" y="412004"/>
              <a:ext cx="20136" cy="128664"/>
            </a:xfrm>
            <a:custGeom>
              <a:avLst/>
              <a:gdLst>
                <a:gd name="connsiteX0" fmla="*/ 20137 w 20136"/>
                <a:gd name="connsiteY0" fmla="*/ 0 h 128664"/>
                <a:gd name="connsiteX1" fmla="*/ 0 w 20136"/>
                <a:gd name="connsiteY1" fmla="*/ 0 h 128664"/>
                <a:gd name="connsiteX2" fmla="*/ 0 w 20136"/>
                <a:gd name="connsiteY2" fmla="*/ 128665 h 128664"/>
                <a:gd name="connsiteX3" fmla="*/ 20137 w 20136"/>
                <a:gd name="connsiteY3" fmla="*/ 128665 h 128664"/>
                <a:gd name="connsiteX4" fmla="*/ 20137 w 20136"/>
                <a:gd name="connsiteY4" fmla="*/ 0 h 128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36" h="128664">
                  <a:moveTo>
                    <a:pt x="20137" y="0"/>
                  </a:moveTo>
                  <a:lnTo>
                    <a:pt x="0" y="0"/>
                  </a:lnTo>
                  <a:lnTo>
                    <a:pt x="0" y="128665"/>
                  </a:lnTo>
                  <a:lnTo>
                    <a:pt x="20137" y="128665"/>
                  </a:lnTo>
                  <a:lnTo>
                    <a:pt x="20137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2" name="Полилиния 11">
              <a:extLst>
                <a:ext uri="{FF2B5EF4-FFF2-40B4-BE49-F238E27FC236}">
                  <a16:creationId xmlns:a16="http://schemas.microsoft.com/office/drawing/2014/main" id="{519B2D7C-9F46-0102-8AFA-9A13F4AB647D}"/>
                </a:ext>
              </a:extLst>
            </p:cNvPr>
            <p:cNvSpPr/>
            <p:nvPr/>
          </p:nvSpPr>
          <p:spPr>
            <a:xfrm>
              <a:off x="10428455" y="472460"/>
              <a:ext cx="204748" cy="75959"/>
            </a:xfrm>
            <a:custGeom>
              <a:avLst/>
              <a:gdLst>
                <a:gd name="connsiteX0" fmla="*/ 204748 w 204748"/>
                <a:gd name="connsiteY0" fmla="*/ 0 h 75959"/>
                <a:gd name="connsiteX1" fmla="*/ 204748 w 204748"/>
                <a:gd name="connsiteY1" fmla="*/ 68208 h 75959"/>
                <a:gd name="connsiteX2" fmla="*/ 184611 w 204748"/>
                <a:gd name="connsiteY2" fmla="*/ 68208 h 75959"/>
                <a:gd name="connsiteX3" fmla="*/ 184611 w 204748"/>
                <a:gd name="connsiteY3" fmla="*/ 36073 h 75959"/>
                <a:gd name="connsiteX4" fmla="*/ 176771 w 204748"/>
                <a:gd name="connsiteY4" fmla="*/ 44862 h 75959"/>
                <a:gd name="connsiteX5" fmla="*/ 101738 w 204748"/>
                <a:gd name="connsiteY5" fmla="*/ 75959 h 75959"/>
                <a:gd name="connsiteX6" fmla="*/ 0 w 204748"/>
                <a:gd name="connsiteY6" fmla="*/ 0 h 75959"/>
                <a:gd name="connsiteX7" fmla="*/ 21237 w 204748"/>
                <a:gd name="connsiteY7" fmla="*/ 0 h 75959"/>
                <a:gd name="connsiteX8" fmla="*/ 101738 w 204748"/>
                <a:gd name="connsiteY8" fmla="*/ 55807 h 75959"/>
                <a:gd name="connsiteX9" fmla="*/ 162520 w 204748"/>
                <a:gd name="connsiteY9" fmla="*/ 30601 h 75959"/>
                <a:gd name="connsiteX10" fmla="*/ 182239 w 204748"/>
                <a:gd name="connsiteY10" fmla="*/ 0 h 75959"/>
                <a:gd name="connsiteX11" fmla="*/ 204748 w 204748"/>
                <a:gd name="connsiteY11" fmla="*/ 0 h 75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4748" h="75959">
                  <a:moveTo>
                    <a:pt x="204748" y="0"/>
                  </a:moveTo>
                  <a:lnTo>
                    <a:pt x="204748" y="68208"/>
                  </a:lnTo>
                  <a:lnTo>
                    <a:pt x="184611" y="68208"/>
                  </a:lnTo>
                  <a:lnTo>
                    <a:pt x="184611" y="36073"/>
                  </a:lnTo>
                  <a:cubicBezTo>
                    <a:pt x="182179" y="39142"/>
                    <a:pt x="179545" y="42087"/>
                    <a:pt x="176771" y="44862"/>
                  </a:cubicBezTo>
                  <a:cubicBezTo>
                    <a:pt x="157564" y="64069"/>
                    <a:pt x="131046" y="75959"/>
                    <a:pt x="101738" y="75959"/>
                  </a:cubicBezTo>
                  <a:cubicBezTo>
                    <a:pt x="53626" y="75959"/>
                    <a:pt x="12995" y="43917"/>
                    <a:pt x="0" y="0"/>
                  </a:cubicBezTo>
                  <a:lnTo>
                    <a:pt x="21237" y="0"/>
                  </a:lnTo>
                  <a:cubicBezTo>
                    <a:pt x="33459" y="32600"/>
                    <a:pt x="64887" y="55807"/>
                    <a:pt x="101738" y="55807"/>
                  </a:cubicBezTo>
                  <a:cubicBezTo>
                    <a:pt x="125468" y="55807"/>
                    <a:pt x="146969" y="46180"/>
                    <a:pt x="162520" y="30601"/>
                  </a:cubicBezTo>
                  <a:cubicBezTo>
                    <a:pt x="171119" y="22012"/>
                    <a:pt x="177904" y="11595"/>
                    <a:pt x="182239" y="0"/>
                  </a:cubicBezTo>
                  <a:lnTo>
                    <a:pt x="204748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3" name="Полилиния 12">
              <a:extLst>
                <a:ext uri="{FF2B5EF4-FFF2-40B4-BE49-F238E27FC236}">
                  <a16:creationId xmlns:a16="http://schemas.microsoft.com/office/drawing/2014/main" id="{58214B39-4EF0-9096-82B5-D3F155686A7F}"/>
                </a:ext>
              </a:extLst>
            </p:cNvPr>
            <p:cNvSpPr/>
            <p:nvPr/>
          </p:nvSpPr>
          <p:spPr>
            <a:xfrm>
              <a:off x="10428455" y="336045"/>
              <a:ext cx="204748" cy="75958"/>
            </a:xfrm>
            <a:custGeom>
              <a:avLst/>
              <a:gdLst>
                <a:gd name="connsiteX0" fmla="*/ 204748 w 204748"/>
                <a:gd name="connsiteY0" fmla="*/ 7751 h 75958"/>
                <a:gd name="connsiteX1" fmla="*/ 204748 w 204748"/>
                <a:gd name="connsiteY1" fmla="*/ 75959 h 75958"/>
                <a:gd name="connsiteX2" fmla="*/ 182239 w 204748"/>
                <a:gd name="connsiteY2" fmla="*/ 75959 h 75958"/>
                <a:gd name="connsiteX3" fmla="*/ 162520 w 204748"/>
                <a:gd name="connsiteY3" fmla="*/ 45358 h 75958"/>
                <a:gd name="connsiteX4" fmla="*/ 101738 w 204748"/>
                <a:gd name="connsiteY4" fmla="*/ 20152 h 75958"/>
                <a:gd name="connsiteX5" fmla="*/ 40956 w 204748"/>
                <a:gd name="connsiteY5" fmla="*/ 45358 h 75958"/>
                <a:gd name="connsiteX6" fmla="*/ 21237 w 204748"/>
                <a:gd name="connsiteY6" fmla="*/ 75959 h 75958"/>
                <a:gd name="connsiteX7" fmla="*/ 0 w 204748"/>
                <a:gd name="connsiteY7" fmla="*/ 75959 h 75958"/>
                <a:gd name="connsiteX8" fmla="*/ 26705 w 204748"/>
                <a:gd name="connsiteY8" fmla="*/ 31097 h 75958"/>
                <a:gd name="connsiteX9" fmla="*/ 101738 w 204748"/>
                <a:gd name="connsiteY9" fmla="*/ 0 h 75958"/>
                <a:gd name="connsiteX10" fmla="*/ 176771 w 204748"/>
                <a:gd name="connsiteY10" fmla="*/ 31097 h 75958"/>
                <a:gd name="connsiteX11" fmla="*/ 184611 w 204748"/>
                <a:gd name="connsiteY11" fmla="*/ 39886 h 75958"/>
                <a:gd name="connsiteX12" fmla="*/ 184611 w 204748"/>
                <a:gd name="connsiteY12" fmla="*/ 7751 h 75958"/>
                <a:gd name="connsiteX13" fmla="*/ 204748 w 204748"/>
                <a:gd name="connsiteY13" fmla="*/ 7751 h 75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4748" h="75958">
                  <a:moveTo>
                    <a:pt x="204748" y="7751"/>
                  </a:moveTo>
                  <a:lnTo>
                    <a:pt x="204748" y="75959"/>
                  </a:lnTo>
                  <a:lnTo>
                    <a:pt x="182239" y="75959"/>
                  </a:lnTo>
                  <a:cubicBezTo>
                    <a:pt x="177904" y="64363"/>
                    <a:pt x="171119" y="53946"/>
                    <a:pt x="162520" y="45358"/>
                  </a:cubicBezTo>
                  <a:cubicBezTo>
                    <a:pt x="146969" y="29779"/>
                    <a:pt x="125468" y="20152"/>
                    <a:pt x="101738" y="20152"/>
                  </a:cubicBezTo>
                  <a:cubicBezTo>
                    <a:pt x="78008" y="20152"/>
                    <a:pt x="56507" y="29779"/>
                    <a:pt x="40956" y="45358"/>
                  </a:cubicBezTo>
                  <a:cubicBezTo>
                    <a:pt x="32359" y="53946"/>
                    <a:pt x="25575" y="64363"/>
                    <a:pt x="21237" y="75959"/>
                  </a:cubicBezTo>
                  <a:lnTo>
                    <a:pt x="0" y="75959"/>
                  </a:lnTo>
                  <a:cubicBezTo>
                    <a:pt x="5080" y="58783"/>
                    <a:pt x="14389" y="43436"/>
                    <a:pt x="26705" y="31097"/>
                  </a:cubicBezTo>
                  <a:cubicBezTo>
                    <a:pt x="45912" y="11890"/>
                    <a:pt x="72430" y="0"/>
                    <a:pt x="101738" y="0"/>
                  </a:cubicBezTo>
                  <a:cubicBezTo>
                    <a:pt x="131046" y="0"/>
                    <a:pt x="157564" y="11890"/>
                    <a:pt x="176771" y="31097"/>
                  </a:cubicBezTo>
                  <a:cubicBezTo>
                    <a:pt x="179545" y="33871"/>
                    <a:pt x="182179" y="36817"/>
                    <a:pt x="184611" y="39886"/>
                  </a:cubicBezTo>
                  <a:lnTo>
                    <a:pt x="184611" y="7751"/>
                  </a:lnTo>
                  <a:lnTo>
                    <a:pt x="204748" y="7751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4" name="Полилиния 13">
              <a:extLst>
                <a:ext uri="{FF2B5EF4-FFF2-40B4-BE49-F238E27FC236}">
                  <a16:creationId xmlns:a16="http://schemas.microsoft.com/office/drawing/2014/main" id="{2462574B-769B-D116-1C1D-0C7B67AD4E38}"/>
                </a:ext>
              </a:extLst>
            </p:cNvPr>
            <p:cNvSpPr/>
            <p:nvPr/>
          </p:nvSpPr>
          <p:spPr>
            <a:xfrm>
              <a:off x="9656507" y="336045"/>
              <a:ext cx="203478" cy="212374"/>
            </a:xfrm>
            <a:custGeom>
              <a:avLst/>
              <a:gdLst>
                <a:gd name="connsiteX0" fmla="*/ 40956 w 203478"/>
                <a:gd name="connsiteY0" fmla="*/ 45358 h 212374"/>
                <a:gd name="connsiteX1" fmla="*/ 101738 w 203478"/>
                <a:gd name="connsiteY1" fmla="*/ 20152 h 212374"/>
                <a:gd name="connsiteX2" fmla="*/ 162522 w 203478"/>
                <a:gd name="connsiteY2" fmla="*/ 45358 h 212374"/>
                <a:gd name="connsiteX3" fmla="*/ 182239 w 203478"/>
                <a:gd name="connsiteY3" fmla="*/ 75959 h 212374"/>
                <a:gd name="connsiteX4" fmla="*/ 203478 w 203478"/>
                <a:gd name="connsiteY4" fmla="*/ 75959 h 212374"/>
                <a:gd name="connsiteX5" fmla="*/ 176771 w 203478"/>
                <a:gd name="connsiteY5" fmla="*/ 31097 h 212374"/>
                <a:gd name="connsiteX6" fmla="*/ 101738 w 203478"/>
                <a:gd name="connsiteY6" fmla="*/ 0 h 212374"/>
                <a:gd name="connsiteX7" fmla="*/ 26705 w 203478"/>
                <a:gd name="connsiteY7" fmla="*/ 31097 h 212374"/>
                <a:gd name="connsiteX8" fmla="*/ 0 w 203478"/>
                <a:gd name="connsiteY8" fmla="*/ 75959 h 212374"/>
                <a:gd name="connsiteX9" fmla="*/ 21237 w 203478"/>
                <a:gd name="connsiteY9" fmla="*/ 75959 h 212374"/>
                <a:gd name="connsiteX10" fmla="*/ 40956 w 203478"/>
                <a:gd name="connsiteY10" fmla="*/ 45358 h 212374"/>
                <a:gd name="connsiteX11" fmla="*/ 162522 w 203478"/>
                <a:gd name="connsiteY11" fmla="*/ 167016 h 212374"/>
                <a:gd name="connsiteX12" fmla="*/ 101738 w 203478"/>
                <a:gd name="connsiteY12" fmla="*/ 192222 h 212374"/>
                <a:gd name="connsiteX13" fmla="*/ 21237 w 203478"/>
                <a:gd name="connsiteY13" fmla="*/ 136416 h 212374"/>
                <a:gd name="connsiteX14" fmla="*/ 0 w 203478"/>
                <a:gd name="connsiteY14" fmla="*/ 136416 h 212374"/>
                <a:gd name="connsiteX15" fmla="*/ 101738 w 203478"/>
                <a:gd name="connsiteY15" fmla="*/ 212374 h 212374"/>
                <a:gd name="connsiteX16" fmla="*/ 176771 w 203478"/>
                <a:gd name="connsiteY16" fmla="*/ 181278 h 212374"/>
                <a:gd name="connsiteX17" fmla="*/ 203478 w 203478"/>
                <a:gd name="connsiteY17" fmla="*/ 136416 h 212374"/>
                <a:gd name="connsiteX18" fmla="*/ 182239 w 203478"/>
                <a:gd name="connsiteY18" fmla="*/ 136416 h 212374"/>
                <a:gd name="connsiteX19" fmla="*/ 162522 w 203478"/>
                <a:gd name="connsiteY19" fmla="*/ 167016 h 212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03478" h="212374">
                  <a:moveTo>
                    <a:pt x="40956" y="45358"/>
                  </a:moveTo>
                  <a:cubicBezTo>
                    <a:pt x="56507" y="29779"/>
                    <a:pt x="78008" y="20152"/>
                    <a:pt x="101738" y="20152"/>
                  </a:cubicBezTo>
                  <a:cubicBezTo>
                    <a:pt x="125468" y="20152"/>
                    <a:pt x="146969" y="29779"/>
                    <a:pt x="162522" y="45358"/>
                  </a:cubicBezTo>
                  <a:cubicBezTo>
                    <a:pt x="171119" y="53946"/>
                    <a:pt x="177904" y="64363"/>
                    <a:pt x="182239" y="75959"/>
                  </a:cubicBezTo>
                  <a:lnTo>
                    <a:pt x="203478" y="75959"/>
                  </a:lnTo>
                  <a:cubicBezTo>
                    <a:pt x="198395" y="58783"/>
                    <a:pt x="189087" y="43436"/>
                    <a:pt x="176771" y="31097"/>
                  </a:cubicBezTo>
                  <a:cubicBezTo>
                    <a:pt x="157564" y="11890"/>
                    <a:pt x="131046" y="0"/>
                    <a:pt x="101738" y="0"/>
                  </a:cubicBezTo>
                  <a:cubicBezTo>
                    <a:pt x="72430" y="0"/>
                    <a:pt x="45912" y="11890"/>
                    <a:pt x="26705" y="31097"/>
                  </a:cubicBezTo>
                  <a:cubicBezTo>
                    <a:pt x="14389" y="43436"/>
                    <a:pt x="5080" y="58783"/>
                    <a:pt x="0" y="75959"/>
                  </a:cubicBezTo>
                  <a:lnTo>
                    <a:pt x="21237" y="75959"/>
                  </a:lnTo>
                  <a:cubicBezTo>
                    <a:pt x="25575" y="64363"/>
                    <a:pt x="32359" y="53946"/>
                    <a:pt x="40956" y="45358"/>
                  </a:cubicBezTo>
                  <a:close/>
                  <a:moveTo>
                    <a:pt x="162522" y="167016"/>
                  </a:moveTo>
                  <a:cubicBezTo>
                    <a:pt x="146969" y="182595"/>
                    <a:pt x="125468" y="192222"/>
                    <a:pt x="101738" y="192222"/>
                  </a:cubicBezTo>
                  <a:cubicBezTo>
                    <a:pt x="64887" y="192222"/>
                    <a:pt x="33459" y="169016"/>
                    <a:pt x="21237" y="136416"/>
                  </a:cubicBezTo>
                  <a:lnTo>
                    <a:pt x="0" y="136416"/>
                  </a:lnTo>
                  <a:cubicBezTo>
                    <a:pt x="12995" y="180332"/>
                    <a:pt x="53626" y="212374"/>
                    <a:pt x="101738" y="212374"/>
                  </a:cubicBezTo>
                  <a:cubicBezTo>
                    <a:pt x="131046" y="212374"/>
                    <a:pt x="157564" y="200484"/>
                    <a:pt x="176771" y="181278"/>
                  </a:cubicBezTo>
                  <a:cubicBezTo>
                    <a:pt x="189087" y="168938"/>
                    <a:pt x="198395" y="153592"/>
                    <a:pt x="203478" y="136416"/>
                  </a:cubicBezTo>
                  <a:lnTo>
                    <a:pt x="182239" y="136416"/>
                  </a:lnTo>
                  <a:cubicBezTo>
                    <a:pt x="177904" y="148011"/>
                    <a:pt x="171119" y="158428"/>
                    <a:pt x="162522" y="167016"/>
                  </a:cubicBez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5" name="Полилиния 14">
              <a:extLst>
                <a:ext uri="{FF2B5EF4-FFF2-40B4-BE49-F238E27FC236}">
                  <a16:creationId xmlns:a16="http://schemas.microsoft.com/office/drawing/2014/main" id="{76329B77-FDE7-8269-BC4F-FDF3A48E338D}"/>
                </a:ext>
              </a:extLst>
            </p:cNvPr>
            <p:cNvSpPr/>
            <p:nvPr/>
          </p:nvSpPr>
          <p:spPr>
            <a:xfrm>
              <a:off x="11643759" y="374783"/>
              <a:ext cx="131048" cy="131328"/>
            </a:xfrm>
            <a:custGeom>
              <a:avLst/>
              <a:gdLst>
                <a:gd name="connsiteX0" fmla="*/ 131048 w 131048"/>
                <a:gd name="connsiteY0" fmla="*/ 0 h 131328"/>
                <a:gd name="connsiteX1" fmla="*/ 0 w 131048"/>
                <a:gd name="connsiteY1" fmla="*/ 0 h 131328"/>
                <a:gd name="connsiteX2" fmla="*/ 0 w 131048"/>
                <a:gd name="connsiteY2" fmla="*/ 29040 h 131328"/>
                <a:gd name="connsiteX3" fmla="*/ 50990 w 131048"/>
                <a:gd name="connsiteY3" fmla="*/ 29040 h 131328"/>
                <a:gd name="connsiteX4" fmla="*/ 50990 w 131048"/>
                <a:gd name="connsiteY4" fmla="*/ 131328 h 131328"/>
                <a:gd name="connsiteX5" fmla="*/ 80058 w 131048"/>
                <a:gd name="connsiteY5" fmla="*/ 131328 h 131328"/>
                <a:gd name="connsiteX6" fmla="*/ 80058 w 131048"/>
                <a:gd name="connsiteY6" fmla="*/ 29040 h 131328"/>
                <a:gd name="connsiteX7" fmla="*/ 131048 w 131048"/>
                <a:gd name="connsiteY7" fmla="*/ 29040 h 131328"/>
                <a:gd name="connsiteX8" fmla="*/ 131048 w 131048"/>
                <a:gd name="connsiteY8" fmla="*/ 0 h 131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048" h="131328">
                  <a:moveTo>
                    <a:pt x="131048" y="0"/>
                  </a:moveTo>
                  <a:lnTo>
                    <a:pt x="0" y="0"/>
                  </a:lnTo>
                  <a:lnTo>
                    <a:pt x="0" y="29040"/>
                  </a:lnTo>
                  <a:lnTo>
                    <a:pt x="50990" y="29040"/>
                  </a:lnTo>
                  <a:lnTo>
                    <a:pt x="50990" y="131328"/>
                  </a:lnTo>
                  <a:lnTo>
                    <a:pt x="80058" y="131328"/>
                  </a:lnTo>
                  <a:lnTo>
                    <a:pt x="80058" y="29040"/>
                  </a:lnTo>
                  <a:lnTo>
                    <a:pt x="131048" y="29040"/>
                  </a:lnTo>
                  <a:lnTo>
                    <a:pt x="131048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6" name="Полилиния 15">
              <a:extLst>
                <a:ext uri="{FF2B5EF4-FFF2-40B4-BE49-F238E27FC236}">
                  <a16:creationId xmlns:a16="http://schemas.microsoft.com/office/drawing/2014/main" id="{053B464B-7BD3-10AC-D8C8-32807323B2E7}"/>
                </a:ext>
              </a:extLst>
            </p:cNvPr>
            <p:cNvSpPr/>
            <p:nvPr/>
          </p:nvSpPr>
          <p:spPr>
            <a:xfrm>
              <a:off x="11803547" y="374783"/>
              <a:ext cx="57924" cy="131328"/>
            </a:xfrm>
            <a:custGeom>
              <a:avLst/>
              <a:gdLst>
                <a:gd name="connsiteX0" fmla="*/ 57924 w 57924"/>
                <a:gd name="connsiteY0" fmla="*/ 0 h 131328"/>
                <a:gd name="connsiteX1" fmla="*/ 0 w 57924"/>
                <a:gd name="connsiteY1" fmla="*/ 0 h 131328"/>
                <a:gd name="connsiteX2" fmla="*/ 0 w 57924"/>
                <a:gd name="connsiteY2" fmla="*/ 29040 h 131328"/>
                <a:gd name="connsiteX3" fmla="*/ 28950 w 57924"/>
                <a:gd name="connsiteY3" fmla="*/ 29040 h 131328"/>
                <a:gd name="connsiteX4" fmla="*/ 28950 w 57924"/>
                <a:gd name="connsiteY4" fmla="*/ 131328 h 131328"/>
                <a:gd name="connsiteX5" fmla="*/ 57924 w 57924"/>
                <a:gd name="connsiteY5" fmla="*/ 131328 h 131328"/>
                <a:gd name="connsiteX6" fmla="*/ 57924 w 57924"/>
                <a:gd name="connsiteY6" fmla="*/ 0 h 131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924" h="131328">
                  <a:moveTo>
                    <a:pt x="57924" y="0"/>
                  </a:moveTo>
                  <a:lnTo>
                    <a:pt x="0" y="0"/>
                  </a:lnTo>
                  <a:lnTo>
                    <a:pt x="0" y="29040"/>
                  </a:lnTo>
                  <a:lnTo>
                    <a:pt x="28950" y="29040"/>
                  </a:lnTo>
                  <a:lnTo>
                    <a:pt x="28950" y="131328"/>
                  </a:lnTo>
                  <a:lnTo>
                    <a:pt x="57924" y="131328"/>
                  </a:lnTo>
                  <a:lnTo>
                    <a:pt x="57924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7" name="Полилиния 16">
              <a:extLst>
                <a:ext uri="{FF2B5EF4-FFF2-40B4-BE49-F238E27FC236}">
                  <a16:creationId xmlns:a16="http://schemas.microsoft.com/office/drawing/2014/main" id="{180ADA6C-F854-BBE1-5A0A-62495B1B9A2F}"/>
                </a:ext>
              </a:extLst>
            </p:cNvPr>
            <p:cNvSpPr/>
            <p:nvPr/>
          </p:nvSpPr>
          <p:spPr>
            <a:xfrm>
              <a:off x="11276600" y="331011"/>
              <a:ext cx="306222" cy="218772"/>
            </a:xfrm>
            <a:custGeom>
              <a:avLst/>
              <a:gdLst>
                <a:gd name="connsiteX0" fmla="*/ 131064 w 306222"/>
                <a:gd name="connsiteY0" fmla="*/ 87335 h 218772"/>
                <a:gd name="connsiteX1" fmla="*/ 217940 w 306222"/>
                <a:gd name="connsiteY1" fmla="*/ 87335 h 218772"/>
                <a:gd name="connsiteX2" fmla="*/ 217940 w 306222"/>
                <a:gd name="connsiteY2" fmla="*/ 131653 h 218772"/>
                <a:gd name="connsiteX3" fmla="*/ 131064 w 306222"/>
                <a:gd name="connsiteY3" fmla="*/ 131653 h 218772"/>
                <a:gd name="connsiteX4" fmla="*/ 131064 w 306222"/>
                <a:gd name="connsiteY4" fmla="*/ 218773 h 218772"/>
                <a:gd name="connsiteX5" fmla="*/ 86873 w 306222"/>
                <a:gd name="connsiteY5" fmla="*/ 218773 h 218772"/>
                <a:gd name="connsiteX6" fmla="*/ 86873 w 306222"/>
                <a:gd name="connsiteY6" fmla="*/ 131653 h 218772"/>
                <a:gd name="connsiteX7" fmla="*/ 0 w 306222"/>
                <a:gd name="connsiteY7" fmla="*/ 131653 h 218772"/>
                <a:gd name="connsiteX8" fmla="*/ 0 w 306222"/>
                <a:gd name="connsiteY8" fmla="*/ 87335 h 218772"/>
                <a:gd name="connsiteX9" fmla="*/ 86873 w 306222"/>
                <a:gd name="connsiteY9" fmla="*/ 87335 h 218772"/>
                <a:gd name="connsiteX10" fmla="*/ 86873 w 306222"/>
                <a:gd name="connsiteY10" fmla="*/ 217 h 218772"/>
                <a:gd name="connsiteX11" fmla="*/ 131064 w 306222"/>
                <a:gd name="connsiteY11" fmla="*/ 217 h 218772"/>
                <a:gd name="connsiteX12" fmla="*/ 131064 w 306222"/>
                <a:gd name="connsiteY12" fmla="*/ 87335 h 218772"/>
                <a:gd name="connsiteX13" fmla="*/ 131064 w 306222"/>
                <a:gd name="connsiteY13" fmla="*/ 87335 h 218772"/>
                <a:gd name="connsiteX14" fmla="*/ 262024 w 306222"/>
                <a:gd name="connsiteY14" fmla="*/ 0 h 218772"/>
                <a:gd name="connsiteX15" fmla="*/ 262024 w 306222"/>
                <a:gd name="connsiteY15" fmla="*/ 218773 h 218772"/>
                <a:gd name="connsiteX16" fmla="*/ 306222 w 306222"/>
                <a:gd name="connsiteY16" fmla="*/ 218773 h 218772"/>
                <a:gd name="connsiteX17" fmla="*/ 306222 w 306222"/>
                <a:gd name="connsiteY17" fmla="*/ 0 h 218772"/>
                <a:gd name="connsiteX18" fmla="*/ 262024 w 306222"/>
                <a:gd name="connsiteY18" fmla="*/ 0 h 21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6222" h="218772">
                  <a:moveTo>
                    <a:pt x="131064" y="87335"/>
                  </a:moveTo>
                  <a:lnTo>
                    <a:pt x="217940" y="87335"/>
                  </a:lnTo>
                  <a:lnTo>
                    <a:pt x="217940" y="131653"/>
                  </a:lnTo>
                  <a:lnTo>
                    <a:pt x="131064" y="131653"/>
                  </a:lnTo>
                  <a:lnTo>
                    <a:pt x="131064" y="218773"/>
                  </a:lnTo>
                  <a:lnTo>
                    <a:pt x="86873" y="218773"/>
                  </a:lnTo>
                  <a:lnTo>
                    <a:pt x="86873" y="131653"/>
                  </a:lnTo>
                  <a:lnTo>
                    <a:pt x="0" y="131653"/>
                  </a:lnTo>
                  <a:lnTo>
                    <a:pt x="0" y="87335"/>
                  </a:lnTo>
                  <a:lnTo>
                    <a:pt x="86873" y="87335"/>
                  </a:lnTo>
                  <a:lnTo>
                    <a:pt x="86873" y="217"/>
                  </a:lnTo>
                  <a:lnTo>
                    <a:pt x="131064" y="217"/>
                  </a:lnTo>
                  <a:lnTo>
                    <a:pt x="131064" y="87335"/>
                  </a:lnTo>
                  <a:lnTo>
                    <a:pt x="131064" y="87335"/>
                  </a:lnTo>
                  <a:close/>
                  <a:moveTo>
                    <a:pt x="262024" y="0"/>
                  </a:moveTo>
                  <a:lnTo>
                    <a:pt x="262024" y="218773"/>
                  </a:lnTo>
                  <a:lnTo>
                    <a:pt x="306222" y="218773"/>
                  </a:lnTo>
                  <a:lnTo>
                    <a:pt x="306222" y="0"/>
                  </a:lnTo>
                  <a:lnTo>
                    <a:pt x="262024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6E4BCCD1-2BCE-D720-BDE8-39BA788B0F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95576" y="1044407"/>
            <a:ext cx="5966223" cy="1771986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79872E13-2349-4ECC-2203-EC41335CCB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5895575" y="4755814"/>
            <a:ext cx="5966223" cy="1771986"/>
          </a:xfrm>
          <a:prstGeom prst="rect">
            <a:avLst/>
          </a:prstGeom>
        </p:spPr>
      </p:pic>
      <p:sp>
        <p:nvSpPr>
          <p:cNvPr id="5" name="Текст 8">
            <a:extLst>
              <a:ext uri="{FF2B5EF4-FFF2-40B4-BE49-F238E27FC236}">
                <a16:creationId xmlns:a16="http://schemas.microsoft.com/office/drawing/2014/main" id="{C1C0CE4A-9D70-2E66-0DCA-D3E1DD7668A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4963" y="262048"/>
            <a:ext cx="4714971" cy="295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 sz="1800" b="0" i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Подзаголовок 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E40D60F-A026-8E26-5890-2D41727DE6B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36153" y="6452132"/>
            <a:ext cx="3700800" cy="99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70925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ол. заголовок + текс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Текст 4">
            <a:extLst>
              <a:ext uri="{FF2B5EF4-FFF2-40B4-BE49-F238E27FC236}">
                <a16:creationId xmlns:a16="http://schemas.microsoft.com/office/drawing/2014/main" id="{4DAD9BF2-AE39-424F-A87C-FBDBAA4F790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34962" y="1014113"/>
            <a:ext cx="8555037" cy="1679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10000"/>
              </a:lnSpc>
              <a:defRPr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1pPr>
            <a:lvl2pPr marL="216000" indent="-216000">
              <a:lnSpc>
                <a:spcPct val="110000"/>
              </a:lnSpc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2pPr>
            <a:lvl3pPr marL="504000" indent="-216000">
              <a:lnSpc>
                <a:spcPct val="110000"/>
              </a:lnSpc>
              <a:buClr>
                <a:schemeClr val="accent1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3pPr>
            <a:lvl4pPr marL="216000" indent="-216000">
              <a:lnSpc>
                <a:spcPct val="110000"/>
              </a:lnSpc>
              <a:buClr>
                <a:schemeClr val="tx2"/>
              </a:buClr>
              <a:buFont typeface="+mj-lt"/>
              <a:buAutoNum type="arabicPeriod"/>
              <a:defRPr sz="1600" b="0"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4pPr>
            <a:lvl5pPr marL="0" inden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defRPr b="1">
                <a:solidFill>
                  <a:schemeClr val="tx2"/>
                </a:solidFill>
                <a:latin typeface="+mj-lt"/>
                <a:ea typeface="Verdana" panose="020B060403050404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F9613C1-AA70-2F6B-EF52-49BE76A7829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+mn-lt"/>
                <a:ea typeface="Verdana" panose="020B0604030504040204" pitchFamily="34" charset="0"/>
              </a:defRPr>
            </a:lvl1pPr>
          </a:lstStyle>
          <a:p>
            <a:endParaRPr lang="ru-RU"/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7564A92A-89D4-21F4-D242-EE86A2770BF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latin typeface="+mn-lt"/>
                <a:ea typeface="Verdana" panose="020B0604030504040204" pitchFamily="34" charset="0"/>
              </a:defRPr>
            </a:lvl1pPr>
          </a:lstStyle>
          <a:p>
            <a:fld id="{BC1A868E-D3B8-9840-A7B6-A7FDB00232B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5A4E5A9E-B70F-6ADC-988B-054AD4AEE7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2" y="287926"/>
            <a:ext cx="8555037" cy="5124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lang="ru-RU" sz="3600" b="1" i="0" kern="1200" cap="all" spc="25" baseline="0" dirty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/>
              </a:defRPr>
            </a:lvl1pPr>
          </a:lstStyle>
          <a:p>
            <a:pPr lvl="0">
              <a:lnSpc>
                <a:spcPct val="90000"/>
              </a:lnSpc>
            </a:pPr>
            <a:r>
              <a:rPr lang="ru-RU" dirty="0"/>
              <a:t>ЗАГОЛОВОК СЛАЙДА</a:t>
            </a:r>
          </a:p>
        </p:txBody>
      </p:sp>
    </p:spTree>
    <p:extLst>
      <p:ext uri="{BB962C8B-B14F-4D97-AF65-F5344CB8AC3E}">
        <p14:creationId xmlns:p14="http://schemas.microsoft.com/office/powerpoint/2010/main" val="4922281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Бол. заголовок + текст 2 колонки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Текст 4">
            <a:extLst>
              <a:ext uri="{FF2B5EF4-FFF2-40B4-BE49-F238E27FC236}">
                <a16:creationId xmlns:a16="http://schemas.microsoft.com/office/drawing/2014/main" id="{4DAD9BF2-AE39-424F-A87C-FBDBAA4F790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34963" y="3240000"/>
            <a:ext cx="4680000" cy="1679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10000"/>
              </a:lnSpc>
              <a:defRPr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1pPr>
            <a:lvl2pPr marL="216000" indent="-216000">
              <a:lnSpc>
                <a:spcPct val="110000"/>
              </a:lnSpc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2pPr>
            <a:lvl3pPr marL="504000" indent="-216000">
              <a:lnSpc>
                <a:spcPct val="110000"/>
              </a:lnSpc>
              <a:buClr>
                <a:schemeClr val="accent1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3pPr>
            <a:lvl4pPr marL="216000" indent="-216000">
              <a:lnSpc>
                <a:spcPct val="110000"/>
              </a:lnSpc>
              <a:buClr>
                <a:schemeClr val="tx2"/>
              </a:buClr>
              <a:buFont typeface="+mj-lt"/>
              <a:buAutoNum type="arabicPeriod"/>
              <a:defRPr sz="1600" b="0"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4pPr>
            <a:lvl5pPr marL="0" inden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defRPr b="1">
                <a:solidFill>
                  <a:schemeClr val="tx2"/>
                </a:solidFill>
                <a:latin typeface="+mj-lt"/>
                <a:ea typeface="Verdana" panose="020B060403050404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8" name="Текст 4">
            <a:extLst>
              <a:ext uri="{FF2B5EF4-FFF2-40B4-BE49-F238E27FC236}">
                <a16:creationId xmlns:a16="http://schemas.microsoft.com/office/drawing/2014/main" id="{1FC970C5-89E8-4D4F-A6ED-616E1E8E29A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73800" y="3240000"/>
            <a:ext cx="4680000" cy="1679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10000"/>
              </a:lnSpc>
              <a:defRPr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1pPr>
            <a:lvl2pPr marL="216000" indent="-216000">
              <a:lnSpc>
                <a:spcPct val="110000"/>
              </a:lnSpc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2pPr>
            <a:lvl3pPr marL="504000" indent="-216000">
              <a:lnSpc>
                <a:spcPct val="110000"/>
              </a:lnSpc>
              <a:buClr>
                <a:schemeClr val="accent1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3pPr>
            <a:lvl4pPr marL="216000" indent="-216000">
              <a:lnSpc>
                <a:spcPct val="110000"/>
              </a:lnSpc>
              <a:buClr>
                <a:schemeClr val="tx2"/>
              </a:buClr>
              <a:buFont typeface="+mj-lt"/>
              <a:buAutoNum type="arabicPeriod"/>
              <a:defRPr sz="1600" b="0"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4pPr>
            <a:lvl5pPr marL="0" inden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defRPr b="1">
                <a:solidFill>
                  <a:schemeClr val="tx2"/>
                </a:solidFill>
                <a:latin typeface="+mj-lt"/>
                <a:ea typeface="Verdana" panose="020B060403050404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F9613C1-AA70-2F6B-EF52-49BE76A7829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+mn-lt"/>
                <a:ea typeface="Verdana" panose="020B0604030504040204" pitchFamily="34" charset="0"/>
              </a:defRPr>
            </a:lvl1pPr>
          </a:lstStyle>
          <a:p>
            <a:endParaRPr lang="ru-RU"/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96B76060-50CB-C737-7C3F-BC737385C65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2" y="287926"/>
            <a:ext cx="8555037" cy="5124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lang="ru-RU" sz="3600" b="1" i="0" kern="1200" cap="all" spc="25" baseline="0" dirty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/>
              </a:defRPr>
            </a:lvl1pPr>
          </a:lstStyle>
          <a:p>
            <a:pPr lvl="0">
              <a:lnSpc>
                <a:spcPct val="90000"/>
              </a:lnSpc>
            </a:pPr>
            <a:r>
              <a:rPr lang="ru-RU" dirty="0"/>
              <a:t>ЗАГОЛОВОК СЛАЙДА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7564A92A-89D4-21F4-D242-EE86A2770BF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latin typeface="+mn-lt"/>
                <a:ea typeface="Verdana" panose="020B0604030504040204" pitchFamily="34" charset="0"/>
              </a:defRPr>
            </a:lvl1pPr>
          </a:lstStyle>
          <a:p>
            <a:fld id="{BC1A868E-D3B8-9840-A7B6-A7FDB00232B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59198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Бол. заголовок + текст 2 колонки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4">
            <a:extLst>
              <a:ext uri="{FF2B5EF4-FFF2-40B4-BE49-F238E27FC236}">
                <a16:creationId xmlns:a16="http://schemas.microsoft.com/office/drawing/2014/main" id="{7AE24540-34A8-44DE-8DE5-93A5E02D984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273800" y="3240000"/>
            <a:ext cx="4680000" cy="1679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10000"/>
              </a:lnSpc>
              <a:defRPr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1pPr>
            <a:lvl2pPr marL="216000" indent="-216000">
              <a:lnSpc>
                <a:spcPct val="110000"/>
              </a:lnSpc>
              <a:buClrTx/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2pPr>
            <a:lvl3pPr marL="504000" indent="-216000">
              <a:lnSpc>
                <a:spcPct val="110000"/>
              </a:lnSpc>
              <a:buClrTx/>
              <a:buFont typeface="Courier New" panose="02070309020205020404" pitchFamily="49" charset="0"/>
              <a:buChar char="o"/>
              <a:defRPr sz="140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3pPr>
            <a:lvl4pPr marL="216000" indent="-216000">
              <a:lnSpc>
                <a:spcPct val="110000"/>
              </a:lnSpc>
              <a:buClr>
                <a:schemeClr val="bg1"/>
              </a:buClr>
              <a:buFont typeface="+mj-lt"/>
              <a:buAutoNum type="arabicPeriod"/>
              <a:defRPr sz="1600" b="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4pPr>
            <a:lvl5pPr marL="0" inden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defRPr b="1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2" name="Текст 4">
            <a:extLst>
              <a:ext uri="{FF2B5EF4-FFF2-40B4-BE49-F238E27FC236}">
                <a16:creationId xmlns:a16="http://schemas.microsoft.com/office/drawing/2014/main" id="{4DAD9BF2-AE39-424F-A87C-FBDBAA4F790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34963" y="3240000"/>
            <a:ext cx="4680000" cy="1679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10000"/>
              </a:lnSpc>
              <a:defRPr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1pPr>
            <a:lvl2pPr marL="216000" indent="-216000">
              <a:lnSpc>
                <a:spcPct val="110000"/>
              </a:lnSpc>
              <a:buClrTx/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2pPr>
            <a:lvl3pPr marL="504000" indent="-216000">
              <a:lnSpc>
                <a:spcPct val="110000"/>
              </a:lnSpc>
              <a:buClrTx/>
              <a:buFont typeface="Courier New" panose="02070309020205020404" pitchFamily="49" charset="0"/>
              <a:buChar char="o"/>
              <a:defRPr sz="140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3pPr>
            <a:lvl4pPr marL="216000" indent="-216000">
              <a:lnSpc>
                <a:spcPct val="110000"/>
              </a:lnSpc>
              <a:buClr>
                <a:schemeClr val="bg1"/>
              </a:buClr>
              <a:buFont typeface="+mj-lt"/>
              <a:buAutoNum type="arabicPeriod"/>
              <a:defRPr sz="1600" b="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4pPr>
            <a:lvl5pPr marL="0" inden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defRPr b="1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F9613C1-AA70-2F6B-EF52-49BE76A7829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  <a:ea typeface="Verdana" panose="020B0604030504040204" pitchFamily="34" charset="0"/>
              </a:defRPr>
            </a:lvl1pPr>
          </a:lstStyle>
          <a:p>
            <a:endParaRPr lang="ru-RU"/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96B76060-50CB-C737-7C3F-BC737385C65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2" y="287926"/>
            <a:ext cx="8555037" cy="5124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lang="ru-RU" sz="3600" b="1" i="0" kern="1200" cap="all" spc="25" baseline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/>
              </a:defRPr>
            </a:lvl1pPr>
          </a:lstStyle>
          <a:p>
            <a:pPr lvl="0">
              <a:lnSpc>
                <a:spcPct val="90000"/>
              </a:lnSpc>
            </a:pPr>
            <a:r>
              <a:rPr lang="ru-RU" dirty="0"/>
              <a:t>ЗАГОЛОВОК СЛАЙДА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7564A92A-89D4-21F4-D242-EE86A2770BF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  <a:ea typeface="Verdana" panose="020B0604030504040204" pitchFamily="34" charset="0"/>
              </a:defRPr>
            </a:lvl1pPr>
          </a:lstStyle>
          <a:p>
            <a:fld id="{BC1A868E-D3B8-9840-A7B6-A7FDB00232BD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3A97028F-2FFD-7A25-8D8A-E1C7FC515745}"/>
              </a:ext>
            </a:extLst>
          </p:cNvPr>
          <p:cNvGrpSpPr/>
          <p:nvPr userDrawn="1"/>
        </p:nvGrpSpPr>
        <p:grpSpPr>
          <a:xfrm>
            <a:off x="9232900" y="293602"/>
            <a:ext cx="2628571" cy="300014"/>
            <a:chOff x="9232900" y="293602"/>
            <a:chExt cx="2628571" cy="300014"/>
          </a:xfrm>
        </p:grpSpPr>
        <p:sp>
          <p:nvSpPr>
            <p:cNvPr id="5" name="Полилиния 4">
              <a:extLst>
                <a:ext uri="{FF2B5EF4-FFF2-40B4-BE49-F238E27FC236}">
                  <a16:creationId xmlns:a16="http://schemas.microsoft.com/office/drawing/2014/main" id="{CF66123D-32CE-153D-E37F-5167D20BF419}"/>
                </a:ext>
              </a:extLst>
            </p:cNvPr>
            <p:cNvSpPr/>
            <p:nvPr/>
          </p:nvSpPr>
          <p:spPr>
            <a:xfrm>
              <a:off x="10960738" y="293602"/>
              <a:ext cx="2334" cy="300014"/>
            </a:xfrm>
            <a:custGeom>
              <a:avLst/>
              <a:gdLst>
                <a:gd name="connsiteX0" fmla="*/ 0 w 2334"/>
                <a:gd name="connsiteY0" fmla="*/ 0 h 300014"/>
                <a:gd name="connsiteX1" fmla="*/ 0 w 2334"/>
                <a:gd name="connsiteY1" fmla="*/ 300014 h 300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34" h="300014">
                  <a:moveTo>
                    <a:pt x="0" y="0"/>
                  </a:moveTo>
                  <a:lnTo>
                    <a:pt x="0" y="300014"/>
                  </a:lnTo>
                </a:path>
              </a:pathLst>
            </a:custGeom>
            <a:ln w="11586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" name="Полилиния 5">
              <a:extLst>
                <a:ext uri="{FF2B5EF4-FFF2-40B4-BE49-F238E27FC236}">
                  <a16:creationId xmlns:a16="http://schemas.microsoft.com/office/drawing/2014/main" id="{3691B5EC-6989-A123-2A1D-6BF8F4E5498E}"/>
                </a:ext>
              </a:extLst>
            </p:cNvPr>
            <p:cNvSpPr/>
            <p:nvPr/>
          </p:nvSpPr>
          <p:spPr>
            <a:xfrm>
              <a:off x="9232900" y="343796"/>
              <a:ext cx="199821" cy="68207"/>
            </a:xfrm>
            <a:custGeom>
              <a:avLst/>
              <a:gdLst>
                <a:gd name="connsiteX0" fmla="*/ 199822 w 199821"/>
                <a:gd name="connsiteY0" fmla="*/ 0 h 68207"/>
                <a:gd name="connsiteX1" fmla="*/ 199822 w 199821"/>
                <a:gd name="connsiteY1" fmla="*/ 68208 h 68207"/>
                <a:gd name="connsiteX2" fmla="*/ 0 w 199821"/>
                <a:gd name="connsiteY2" fmla="*/ 68208 h 68207"/>
                <a:gd name="connsiteX3" fmla="*/ 0 w 199821"/>
                <a:gd name="connsiteY3" fmla="*/ 0 h 68207"/>
                <a:gd name="connsiteX4" fmla="*/ 20137 w 199821"/>
                <a:gd name="connsiteY4" fmla="*/ 0 h 68207"/>
                <a:gd name="connsiteX5" fmla="*/ 20137 w 199821"/>
                <a:gd name="connsiteY5" fmla="*/ 48055 h 68207"/>
                <a:gd name="connsiteX6" fmla="*/ 179685 w 199821"/>
                <a:gd name="connsiteY6" fmla="*/ 48055 h 68207"/>
                <a:gd name="connsiteX7" fmla="*/ 179685 w 199821"/>
                <a:gd name="connsiteY7" fmla="*/ 0 h 68207"/>
                <a:gd name="connsiteX8" fmla="*/ 199822 w 199821"/>
                <a:gd name="connsiteY8" fmla="*/ 0 h 6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821" h="68207">
                  <a:moveTo>
                    <a:pt x="199822" y="0"/>
                  </a:moveTo>
                  <a:lnTo>
                    <a:pt x="199822" y="68208"/>
                  </a:lnTo>
                  <a:lnTo>
                    <a:pt x="0" y="68208"/>
                  </a:lnTo>
                  <a:lnTo>
                    <a:pt x="0" y="0"/>
                  </a:lnTo>
                  <a:lnTo>
                    <a:pt x="20137" y="0"/>
                  </a:lnTo>
                  <a:lnTo>
                    <a:pt x="20137" y="48055"/>
                  </a:lnTo>
                  <a:lnTo>
                    <a:pt x="179685" y="48055"/>
                  </a:lnTo>
                  <a:lnTo>
                    <a:pt x="179685" y="0"/>
                  </a:lnTo>
                  <a:lnTo>
                    <a:pt x="199822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8" name="Полилиния 7">
              <a:extLst>
                <a:ext uri="{FF2B5EF4-FFF2-40B4-BE49-F238E27FC236}">
                  <a16:creationId xmlns:a16="http://schemas.microsoft.com/office/drawing/2014/main" id="{77770CB9-D237-00DD-A1B1-5D6D365A04C5}"/>
                </a:ext>
              </a:extLst>
            </p:cNvPr>
            <p:cNvSpPr/>
            <p:nvPr/>
          </p:nvSpPr>
          <p:spPr>
            <a:xfrm>
              <a:off x="9232900" y="472461"/>
              <a:ext cx="199821" cy="68207"/>
            </a:xfrm>
            <a:custGeom>
              <a:avLst/>
              <a:gdLst>
                <a:gd name="connsiteX0" fmla="*/ 199822 w 199821"/>
                <a:gd name="connsiteY0" fmla="*/ 0 h 68207"/>
                <a:gd name="connsiteX1" fmla="*/ 199822 w 199821"/>
                <a:gd name="connsiteY1" fmla="*/ 68208 h 68207"/>
                <a:gd name="connsiteX2" fmla="*/ 179685 w 199821"/>
                <a:gd name="connsiteY2" fmla="*/ 68208 h 68207"/>
                <a:gd name="connsiteX3" fmla="*/ 179685 w 199821"/>
                <a:gd name="connsiteY3" fmla="*/ 20152 h 68207"/>
                <a:gd name="connsiteX4" fmla="*/ 20137 w 199821"/>
                <a:gd name="connsiteY4" fmla="*/ 20152 h 68207"/>
                <a:gd name="connsiteX5" fmla="*/ 20137 w 199821"/>
                <a:gd name="connsiteY5" fmla="*/ 68208 h 68207"/>
                <a:gd name="connsiteX6" fmla="*/ 0 w 199821"/>
                <a:gd name="connsiteY6" fmla="*/ 68208 h 68207"/>
                <a:gd name="connsiteX7" fmla="*/ 0 w 199821"/>
                <a:gd name="connsiteY7" fmla="*/ 0 h 68207"/>
                <a:gd name="connsiteX8" fmla="*/ 199822 w 199821"/>
                <a:gd name="connsiteY8" fmla="*/ 0 h 6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821" h="68207">
                  <a:moveTo>
                    <a:pt x="199822" y="0"/>
                  </a:moveTo>
                  <a:lnTo>
                    <a:pt x="199822" y="68208"/>
                  </a:lnTo>
                  <a:lnTo>
                    <a:pt x="179685" y="68208"/>
                  </a:lnTo>
                  <a:lnTo>
                    <a:pt x="179685" y="20152"/>
                  </a:lnTo>
                  <a:lnTo>
                    <a:pt x="20137" y="20152"/>
                  </a:lnTo>
                  <a:lnTo>
                    <a:pt x="20137" y="68208"/>
                  </a:lnTo>
                  <a:lnTo>
                    <a:pt x="0" y="68208"/>
                  </a:lnTo>
                  <a:lnTo>
                    <a:pt x="0" y="0"/>
                  </a:lnTo>
                  <a:lnTo>
                    <a:pt x="199822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9" name="Полилиния 8">
              <a:extLst>
                <a:ext uri="{FF2B5EF4-FFF2-40B4-BE49-F238E27FC236}">
                  <a16:creationId xmlns:a16="http://schemas.microsoft.com/office/drawing/2014/main" id="{663D7361-2B62-19F6-14D0-265F5F6B1EB1}"/>
                </a:ext>
              </a:extLst>
            </p:cNvPr>
            <p:cNvSpPr/>
            <p:nvPr/>
          </p:nvSpPr>
          <p:spPr>
            <a:xfrm>
              <a:off x="10055423" y="343796"/>
              <a:ext cx="199822" cy="20152"/>
            </a:xfrm>
            <a:custGeom>
              <a:avLst/>
              <a:gdLst>
                <a:gd name="connsiteX0" fmla="*/ 0 w 199822"/>
                <a:gd name="connsiteY0" fmla="*/ 0 h 20152"/>
                <a:gd name="connsiteX1" fmla="*/ 0 w 199822"/>
                <a:gd name="connsiteY1" fmla="*/ 20152 h 20152"/>
                <a:gd name="connsiteX2" fmla="*/ 199822 w 199822"/>
                <a:gd name="connsiteY2" fmla="*/ 20152 h 20152"/>
                <a:gd name="connsiteX3" fmla="*/ 199822 w 199822"/>
                <a:gd name="connsiteY3" fmla="*/ 0 h 20152"/>
                <a:gd name="connsiteX4" fmla="*/ 0 w 199822"/>
                <a:gd name="connsiteY4" fmla="*/ 0 h 2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9822" h="20152">
                  <a:moveTo>
                    <a:pt x="0" y="0"/>
                  </a:moveTo>
                  <a:lnTo>
                    <a:pt x="0" y="20152"/>
                  </a:lnTo>
                  <a:lnTo>
                    <a:pt x="199822" y="20152"/>
                  </a:lnTo>
                  <a:lnTo>
                    <a:pt x="19982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0" name="Полилиния 9">
              <a:extLst>
                <a:ext uri="{FF2B5EF4-FFF2-40B4-BE49-F238E27FC236}">
                  <a16:creationId xmlns:a16="http://schemas.microsoft.com/office/drawing/2014/main" id="{D8007CDB-5868-54A5-5C9F-24AEE5D6CC45}"/>
                </a:ext>
              </a:extLst>
            </p:cNvPr>
            <p:cNvSpPr/>
            <p:nvPr/>
          </p:nvSpPr>
          <p:spPr>
            <a:xfrm>
              <a:off x="10145265" y="412004"/>
              <a:ext cx="20136" cy="128664"/>
            </a:xfrm>
            <a:custGeom>
              <a:avLst/>
              <a:gdLst>
                <a:gd name="connsiteX0" fmla="*/ 20137 w 20136"/>
                <a:gd name="connsiteY0" fmla="*/ 0 h 128664"/>
                <a:gd name="connsiteX1" fmla="*/ 0 w 20136"/>
                <a:gd name="connsiteY1" fmla="*/ 0 h 128664"/>
                <a:gd name="connsiteX2" fmla="*/ 0 w 20136"/>
                <a:gd name="connsiteY2" fmla="*/ 128665 h 128664"/>
                <a:gd name="connsiteX3" fmla="*/ 20137 w 20136"/>
                <a:gd name="connsiteY3" fmla="*/ 128665 h 128664"/>
                <a:gd name="connsiteX4" fmla="*/ 20137 w 20136"/>
                <a:gd name="connsiteY4" fmla="*/ 0 h 128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36" h="128664">
                  <a:moveTo>
                    <a:pt x="20137" y="0"/>
                  </a:moveTo>
                  <a:lnTo>
                    <a:pt x="0" y="0"/>
                  </a:lnTo>
                  <a:lnTo>
                    <a:pt x="0" y="128665"/>
                  </a:lnTo>
                  <a:lnTo>
                    <a:pt x="20137" y="128665"/>
                  </a:lnTo>
                  <a:lnTo>
                    <a:pt x="20137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1" name="Полилиния 10">
              <a:extLst>
                <a:ext uri="{FF2B5EF4-FFF2-40B4-BE49-F238E27FC236}">
                  <a16:creationId xmlns:a16="http://schemas.microsoft.com/office/drawing/2014/main" id="{A5D8588C-D2ED-0380-B0C1-65C131DB7AB4}"/>
                </a:ext>
              </a:extLst>
            </p:cNvPr>
            <p:cNvSpPr/>
            <p:nvPr/>
          </p:nvSpPr>
          <p:spPr>
            <a:xfrm>
              <a:off x="10428455" y="472460"/>
              <a:ext cx="204748" cy="75959"/>
            </a:xfrm>
            <a:custGeom>
              <a:avLst/>
              <a:gdLst>
                <a:gd name="connsiteX0" fmla="*/ 204748 w 204748"/>
                <a:gd name="connsiteY0" fmla="*/ 0 h 75959"/>
                <a:gd name="connsiteX1" fmla="*/ 204748 w 204748"/>
                <a:gd name="connsiteY1" fmla="*/ 68208 h 75959"/>
                <a:gd name="connsiteX2" fmla="*/ 184611 w 204748"/>
                <a:gd name="connsiteY2" fmla="*/ 68208 h 75959"/>
                <a:gd name="connsiteX3" fmla="*/ 184611 w 204748"/>
                <a:gd name="connsiteY3" fmla="*/ 36073 h 75959"/>
                <a:gd name="connsiteX4" fmla="*/ 176771 w 204748"/>
                <a:gd name="connsiteY4" fmla="*/ 44862 h 75959"/>
                <a:gd name="connsiteX5" fmla="*/ 101738 w 204748"/>
                <a:gd name="connsiteY5" fmla="*/ 75959 h 75959"/>
                <a:gd name="connsiteX6" fmla="*/ 0 w 204748"/>
                <a:gd name="connsiteY6" fmla="*/ 0 h 75959"/>
                <a:gd name="connsiteX7" fmla="*/ 21237 w 204748"/>
                <a:gd name="connsiteY7" fmla="*/ 0 h 75959"/>
                <a:gd name="connsiteX8" fmla="*/ 101738 w 204748"/>
                <a:gd name="connsiteY8" fmla="*/ 55807 h 75959"/>
                <a:gd name="connsiteX9" fmla="*/ 162520 w 204748"/>
                <a:gd name="connsiteY9" fmla="*/ 30601 h 75959"/>
                <a:gd name="connsiteX10" fmla="*/ 182239 w 204748"/>
                <a:gd name="connsiteY10" fmla="*/ 0 h 75959"/>
                <a:gd name="connsiteX11" fmla="*/ 204748 w 204748"/>
                <a:gd name="connsiteY11" fmla="*/ 0 h 75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4748" h="75959">
                  <a:moveTo>
                    <a:pt x="204748" y="0"/>
                  </a:moveTo>
                  <a:lnTo>
                    <a:pt x="204748" y="68208"/>
                  </a:lnTo>
                  <a:lnTo>
                    <a:pt x="184611" y="68208"/>
                  </a:lnTo>
                  <a:lnTo>
                    <a:pt x="184611" y="36073"/>
                  </a:lnTo>
                  <a:cubicBezTo>
                    <a:pt x="182179" y="39142"/>
                    <a:pt x="179545" y="42087"/>
                    <a:pt x="176771" y="44862"/>
                  </a:cubicBezTo>
                  <a:cubicBezTo>
                    <a:pt x="157564" y="64069"/>
                    <a:pt x="131046" y="75959"/>
                    <a:pt x="101738" y="75959"/>
                  </a:cubicBezTo>
                  <a:cubicBezTo>
                    <a:pt x="53626" y="75959"/>
                    <a:pt x="12995" y="43917"/>
                    <a:pt x="0" y="0"/>
                  </a:cubicBezTo>
                  <a:lnTo>
                    <a:pt x="21237" y="0"/>
                  </a:lnTo>
                  <a:cubicBezTo>
                    <a:pt x="33459" y="32600"/>
                    <a:pt x="64887" y="55807"/>
                    <a:pt x="101738" y="55807"/>
                  </a:cubicBezTo>
                  <a:cubicBezTo>
                    <a:pt x="125468" y="55807"/>
                    <a:pt x="146969" y="46180"/>
                    <a:pt x="162520" y="30601"/>
                  </a:cubicBezTo>
                  <a:cubicBezTo>
                    <a:pt x="171119" y="22012"/>
                    <a:pt x="177904" y="11595"/>
                    <a:pt x="182239" y="0"/>
                  </a:cubicBezTo>
                  <a:lnTo>
                    <a:pt x="204748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4" name="Полилиния 13">
              <a:extLst>
                <a:ext uri="{FF2B5EF4-FFF2-40B4-BE49-F238E27FC236}">
                  <a16:creationId xmlns:a16="http://schemas.microsoft.com/office/drawing/2014/main" id="{8C8FDBC3-73DA-CBF6-A313-FB03A4C9DF43}"/>
                </a:ext>
              </a:extLst>
            </p:cNvPr>
            <p:cNvSpPr/>
            <p:nvPr/>
          </p:nvSpPr>
          <p:spPr>
            <a:xfrm>
              <a:off x="10428455" y="336045"/>
              <a:ext cx="204748" cy="75958"/>
            </a:xfrm>
            <a:custGeom>
              <a:avLst/>
              <a:gdLst>
                <a:gd name="connsiteX0" fmla="*/ 204748 w 204748"/>
                <a:gd name="connsiteY0" fmla="*/ 7751 h 75958"/>
                <a:gd name="connsiteX1" fmla="*/ 204748 w 204748"/>
                <a:gd name="connsiteY1" fmla="*/ 75959 h 75958"/>
                <a:gd name="connsiteX2" fmla="*/ 182239 w 204748"/>
                <a:gd name="connsiteY2" fmla="*/ 75959 h 75958"/>
                <a:gd name="connsiteX3" fmla="*/ 162520 w 204748"/>
                <a:gd name="connsiteY3" fmla="*/ 45358 h 75958"/>
                <a:gd name="connsiteX4" fmla="*/ 101738 w 204748"/>
                <a:gd name="connsiteY4" fmla="*/ 20152 h 75958"/>
                <a:gd name="connsiteX5" fmla="*/ 40956 w 204748"/>
                <a:gd name="connsiteY5" fmla="*/ 45358 h 75958"/>
                <a:gd name="connsiteX6" fmla="*/ 21237 w 204748"/>
                <a:gd name="connsiteY6" fmla="*/ 75959 h 75958"/>
                <a:gd name="connsiteX7" fmla="*/ 0 w 204748"/>
                <a:gd name="connsiteY7" fmla="*/ 75959 h 75958"/>
                <a:gd name="connsiteX8" fmla="*/ 26705 w 204748"/>
                <a:gd name="connsiteY8" fmla="*/ 31097 h 75958"/>
                <a:gd name="connsiteX9" fmla="*/ 101738 w 204748"/>
                <a:gd name="connsiteY9" fmla="*/ 0 h 75958"/>
                <a:gd name="connsiteX10" fmla="*/ 176771 w 204748"/>
                <a:gd name="connsiteY10" fmla="*/ 31097 h 75958"/>
                <a:gd name="connsiteX11" fmla="*/ 184611 w 204748"/>
                <a:gd name="connsiteY11" fmla="*/ 39886 h 75958"/>
                <a:gd name="connsiteX12" fmla="*/ 184611 w 204748"/>
                <a:gd name="connsiteY12" fmla="*/ 7751 h 75958"/>
                <a:gd name="connsiteX13" fmla="*/ 204748 w 204748"/>
                <a:gd name="connsiteY13" fmla="*/ 7751 h 75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4748" h="75958">
                  <a:moveTo>
                    <a:pt x="204748" y="7751"/>
                  </a:moveTo>
                  <a:lnTo>
                    <a:pt x="204748" y="75959"/>
                  </a:lnTo>
                  <a:lnTo>
                    <a:pt x="182239" y="75959"/>
                  </a:lnTo>
                  <a:cubicBezTo>
                    <a:pt x="177904" y="64363"/>
                    <a:pt x="171119" y="53946"/>
                    <a:pt x="162520" y="45358"/>
                  </a:cubicBezTo>
                  <a:cubicBezTo>
                    <a:pt x="146969" y="29779"/>
                    <a:pt x="125468" y="20152"/>
                    <a:pt x="101738" y="20152"/>
                  </a:cubicBezTo>
                  <a:cubicBezTo>
                    <a:pt x="78008" y="20152"/>
                    <a:pt x="56507" y="29779"/>
                    <a:pt x="40956" y="45358"/>
                  </a:cubicBezTo>
                  <a:cubicBezTo>
                    <a:pt x="32359" y="53946"/>
                    <a:pt x="25575" y="64363"/>
                    <a:pt x="21237" y="75959"/>
                  </a:cubicBezTo>
                  <a:lnTo>
                    <a:pt x="0" y="75959"/>
                  </a:lnTo>
                  <a:cubicBezTo>
                    <a:pt x="5080" y="58783"/>
                    <a:pt x="14389" y="43436"/>
                    <a:pt x="26705" y="31097"/>
                  </a:cubicBezTo>
                  <a:cubicBezTo>
                    <a:pt x="45912" y="11890"/>
                    <a:pt x="72430" y="0"/>
                    <a:pt x="101738" y="0"/>
                  </a:cubicBezTo>
                  <a:cubicBezTo>
                    <a:pt x="131046" y="0"/>
                    <a:pt x="157564" y="11890"/>
                    <a:pt x="176771" y="31097"/>
                  </a:cubicBezTo>
                  <a:cubicBezTo>
                    <a:pt x="179545" y="33871"/>
                    <a:pt x="182179" y="36817"/>
                    <a:pt x="184611" y="39886"/>
                  </a:cubicBezTo>
                  <a:lnTo>
                    <a:pt x="184611" y="7751"/>
                  </a:lnTo>
                  <a:lnTo>
                    <a:pt x="204748" y="7751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5" name="Полилиния 14">
              <a:extLst>
                <a:ext uri="{FF2B5EF4-FFF2-40B4-BE49-F238E27FC236}">
                  <a16:creationId xmlns:a16="http://schemas.microsoft.com/office/drawing/2014/main" id="{B2E01327-0C04-A4C1-6525-DFA8BDBA7968}"/>
                </a:ext>
              </a:extLst>
            </p:cNvPr>
            <p:cNvSpPr/>
            <p:nvPr/>
          </p:nvSpPr>
          <p:spPr>
            <a:xfrm>
              <a:off x="9656507" y="336045"/>
              <a:ext cx="203478" cy="212374"/>
            </a:xfrm>
            <a:custGeom>
              <a:avLst/>
              <a:gdLst>
                <a:gd name="connsiteX0" fmla="*/ 40956 w 203478"/>
                <a:gd name="connsiteY0" fmla="*/ 45358 h 212374"/>
                <a:gd name="connsiteX1" fmla="*/ 101738 w 203478"/>
                <a:gd name="connsiteY1" fmla="*/ 20152 h 212374"/>
                <a:gd name="connsiteX2" fmla="*/ 162522 w 203478"/>
                <a:gd name="connsiteY2" fmla="*/ 45358 h 212374"/>
                <a:gd name="connsiteX3" fmla="*/ 182239 w 203478"/>
                <a:gd name="connsiteY3" fmla="*/ 75959 h 212374"/>
                <a:gd name="connsiteX4" fmla="*/ 203478 w 203478"/>
                <a:gd name="connsiteY4" fmla="*/ 75959 h 212374"/>
                <a:gd name="connsiteX5" fmla="*/ 176771 w 203478"/>
                <a:gd name="connsiteY5" fmla="*/ 31097 h 212374"/>
                <a:gd name="connsiteX6" fmla="*/ 101738 w 203478"/>
                <a:gd name="connsiteY6" fmla="*/ 0 h 212374"/>
                <a:gd name="connsiteX7" fmla="*/ 26705 w 203478"/>
                <a:gd name="connsiteY7" fmla="*/ 31097 h 212374"/>
                <a:gd name="connsiteX8" fmla="*/ 0 w 203478"/>
                <a:gd name="connsiteY8" fmla="*/ 75959 h 212374"/>
                <a:gd name="connsiteX9" fmla="*/ 21237 w 203478"/>
                <a:gd name="connsiteY9" fmla="*/ 75959 h 212374"/>
                <a:gd name="connsiteX10" fmla="*/ 40956 w 203478"/>
                <a:gd name="connsiteY10" fmla="*/ 45358 h 212374"/>
                <a:gd name="connsiteX11" fmla="*/ 162522 w 203478"/>
                <a:gd name="connsiteY11" fmla="*/ 167016 h 212374"/>
                <a:gd name="connsiteX12" fmla="*/ 101738 w 203478"/>
                <a:gd name="connsiteY12" fmla="*/ 192222 h 212374"/>
                <a:gd name="connsiteX13" fmla="*/ 21237 w 203478"/>
                <a:gd name="connsiteY13" fmla="*/ 136416 h 212374"/>
                <a:gd name="connsiteX14" fmla="*/ 0 w 203478"/>
                <a:gd name="connsiteY14" fmla="*/ 136416 h 212374"/>
                <a:gd name="connsiteX15" fmla="*/ 101738 w 203478"/>
                <a:gd name="connsiteY15" fmla="*/ 212374 h 212374"/>
                <a:gd name="connsiteX16" fmla="*/ 176771 w 203478"/>
                <a:gd name="connsiteY16" fmla="*/ 181278 h 212374"/>
                <a:gd name="connsiteX17" fmla="*/ 203478 w 203478"/>
                <a:gd name="connsiteY17" fmla="*/ 136416 h 212374"/>
                <a:gd name="connsiteX18" fmla="*/ 182239 w 203478"/>
                <a:gd name="connsiteY18" fmla="*/ 136416 h 212374"/>
                <a:gd name="connsiteX19" fmla="*/ 162522 w 203478"/>
                <a:gd name="connsiteY19" fmla="*/ 167016 h 212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03478" h="212374">
                  <a:moveTo>
                    <a:pt x="40956" y="45358"/>
                  </a:moveTo>
                  <a:cubicBezTo>
                    <a:pt x="56507" y="29779"/>
                    <a:pt x="78008" y="20152"/>
                    <a:pt x="101738" y="20152"/>
                  </a:cubicBezTo>
                  <a:cubicBezTo>
                    <a:pt x="125468" y="20152"/>
                    <a:pt x="146969" y="29779"/>
                    <a:pt x="162522" y="45358"/>
                  </a:cubicBezTo>
                  <a:cubicBezTo>
                    <a:pt x="171119" y="53946"/>
                    <a:pt x="177904" y="64363"/>
                    <a:pt x="182239" y="75959"/>
                  </a:cubicBezTo>
                  <a:lnTo>
                    <a:pt x="203478" y="75959"/>
                  </a:lnTo>
                  <a:cubicBezTo>
                    <a:pt x="198395" y="58783"/>
                    <a:pt x="189087" y="43436"/>
                    <a:pt x="176771" y="31097"/>
                  </a:cubicBezTo>
                  <a:cubicBezTo>
                    <a:pt x="157564" y="11890"/>
                    <a:pt x="131046" y="0"/>
                    <a:pt x="101738" y="0"/>
                  </a:cubicBezTo>
                  <a:cubicBezTo>
                    <a:pt x="72430" y="0"/>
                    <a:pt x="45912" y="11890"/>
                    <a:pt x="26705" y="31097"/>
                  </a:cubicBezTo>
                  <a:cubicBezTo>
                    <a:pt x="14389" y="43436"/>
                    <a:pt x="5080" y="58783"/>
                    <a:pt x="0" y="75959"/>
                  </a:cubicBezTo>
                  <a:lnTo>
                    <a:pt x="21237" y="75959"/>
                  </a:lnTo>
                  <a:cubicBezTo>
                    <a:pt x="25575" y="64363"/>
                    <a:pt x="32359" y="53946"/>
                    <a:pt x="40956" y="45358"/>
                  </a:cubicBezTo>
                  <a:close/>
                  <a:moveTo>
                    <a:pt x="162522" y="167016"/>
                  </a:moveTo>
                  <a:cubicBezTo>
                    <a:pt x="146969" y="182595"/>
                    <a:pt x="125468" y="192222"/>
                    <a:pt x="101738" y="192222"/>
                  </a:cubicBezTo>
                  <a:cubicBezTo>
                    <a:pt x="64887" y="192222"/>
                    <a:pt x="33459" y="169016"/>
                    <a:pt x="21237" y="136416"/>
                  </a:cubicBezTo>
                  <a:lnTo>
                    <a:pt x="0" y="136416"/>
                  </a:lnTo>
                  <a:cubicBezTo>
                    <a:pt x="12995" y="180332"/>
                    <a:pt x="53626" y="212374"/>
                    <a:pt x="101738" y="212374"/>
                  </a:cubicBezTo>
                  <a:cubicBezTo>
                    <a:pt x="131046" y="212374"/>
                    <a:pt x="157564" y="200484"/>
                    <a:pt x="176771" y="181278"/>
                  </a:cubicBezTo>
                  <a:cubicBezTo>
                    <a:pt x="189087" y="168938"/>
                    <a:pt x="198395" y="153592"/>
                    <a:pt x="203478" y="136416"/>
                  </a:cubicBezTo>
                  <a:lnTo>
                    <a:pt x="182239" y="136416"/>
                  </a:lnTo>
                  <a:cubicBezTo>
                    <a:pt x="177904" y="148011"/>
                    <a:pt x="171119" y="158428"/>
                    <a:pt x="162522" y="167016"/>
                  </a:cubicBez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6" name="Полилиния 15">
              <a:extLst>
                <a:ext uri="{FF2B5EF4-FFF2-40B4-BE49-F238E27FC236}">
                  <a16:creationId xmlns:a16="http://schemas.microsoft.com/office/drawing/2014/main" id="{D45E7E8B-61C6-20D9-F8CF-17791201833E}"/>
                </a:ext>
              </a:extLst>
            </p:cNvPr>
            <p:cNvSpPr/>
            <p:nvPr/>
          </p:nvSpPr>
          <p:spPr>
            <a:xfrm>
              <a:off x="11643759" y="374783"/>
              <a:ext cx="131048" cy="131328"/>
            </a:xfrm>
            <a:custGeom>
              <a:avLst/>
              <a:gdLst>
                <a:gd name="connsiteX0" fmla="*/ 131048 w 131048"/>
                <a:gd name="connsiteY0" fmla="*/ 0 h 131328"/>
                <a:gd name="connsiteX1" fmla="*/ 0 w 131048"/>
                <a:gd name="connsiteY1" fmla="*/ 0 h 131328"/>
                <a:gd name="connsiteX2" fmla="*/ 0 w 131048"/>
                <a:gd name="connsiteY2" fmla="*/ 29040 h 131328"/>
                <a:gd name="connsiteX3" fmla="*/ 50990 w 131048"/>
                <a:gd name="connsiteY3" fmla="*/ 29040 h 131328"/>
                <a:gd name="connsiteX4" fmla="*/ 50990 w 131048"/>
                <a:gd name="connsiteY4" fmla="*/ 131328 h 131328"/>
                <a:gd name="connsiteX5" fmla="*/ 80058 w 131048"/>
                <a:gd name="connsiteY5" fmla="*/ 131328 h 131328"/>
                <a:gd name="connsiteX6" fmla="*/ 80058 w 131048"/>
                <a:gd name="connsiteY6" fmla="*/ 29040 h 131328"/>
                <a:gd name="connsiteX7" fmla="*/ 131048 w 131048"/>
                <a:gd name="connsiteY7" fmla="*/ 29040 h 131328"/>
                <a:gd name="connsiteX8" fmla="*/ 131048 w 131048"/>
                <a:gd name="connsiteY8" fmla="*/ 0 h 131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048" h="131328">
                  <a:moveTo>
                    <a:pt x="131048" y="0"/>
                  </a:moveTo>
                  <a:lnTo>
                    <a:pt x="0" y="0"/>
                  </a:lnTo>
                  <a:lnTo>
                    <a:pt x="0" y="29040"/>
                  </a:lnTo>
                  <a:lnTo>
                    <a:pt x="50990" y="29040"/>
                  </a:lnTo>
                  <a:lnTo>
                    <a:pt x="50990" y="131328"/>
                  </a:lnTo>
                  <a:lnTo>
                    <a:pt x="80058" y="131328"/>
                  </a:lnTo>
                  <a:lnTo>
                    <a:pt x="80058" y="29040"/>
                  </a:lnTo>
                  <a:lnTo>
                    <a:pt x="131048" y="29040"/>
                  </a:lnTo>
                  <a:lnTo>
                    <a:pt x="131048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7" name="Полилиния 16">
              <a:extLst>
                <a:ext uri="{FF2B5EF4-FFF2-40B4-BE49-F238E27FC236}">
                  <a16:creationId xmlns:a16="http://schemas.microsoft.com/office/drawing/2014/main" id="{DC17C3E0-4134-16B2-CF40-98D277C65758}"/>
                </a:ext>
              </a:extLst>
            </p:cNvPr>
            <p:cNvSpPr/>
            <p:nvPr/>
          </p:nvSpPr>
          <p:spPr>
            <a:xfrm>
              <a:off x="11803547" y="374783"/>
              <a:ext cx="57924" cy="131328"/>
            </a:xfrm>
            <a:custGeom>
              <a:avLst/>
              <a:gdLst>
                <a:gd name="connsiteX0" fmla="*/ 57924 w 57924"/>
                <a:gd name="connsiteY0" fmla="*/ 0 h 131328"/>
                <a:gd name="connsiteX1" fmla="*/ 0 w 57924"/>
                <a:gd name="connsiteY1" fmla="*/ 0 h 131328"/>
                <a:gd name="connsiteX2" fmla="*/ 0 w 57924"/>
                <a:gd name="connsiteY2" fmla="*/ 29040 h 131328"/>
                <a:gd name="connsiteX3" fmla="*/ 28950 w 57924"/>
                <a:gd name="connsiteY3" fmla="*/ 29040 h 131328"/>
                <a:gd name="connsiteX4" fmla="*/ 28950 w 57924"/>
                <a:gd name="connsiteY4" fmla="*/ 131328 h 131328"/>
                <a:gd name="connsiteX5" fmla="*/ 57924 w 57924"/>
                <a:gd name="connsiteY5" fmla="*/ 131328 h 131328"/>
                <a:gd name="connsiteX6" fmla="*/ 57924 w 57924"/>
                <a:gd name="connsiteY6" fmla="*/ 0 h 131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924" h="131328">
                  <a:moveTo>
                    <a:pt x="57924" y="0"/>
                  </a:moveTo>
                  <a:lnTo>
                    <a:pt x="0" y="0"/>
                  </a:lnTo>
                  <a:lnTo>
                    <a:pt x="0" y="29040"/>
                  </a:lnTo>
                  <a:lnTo>
                    <a:pt x="28950" y="29040"/>
                  </a:lnTo>
                  <a:lnTo>
                    <a:pt x="28950" y="131328"/>
                  </a:lnTo>
                  <a:lnTo>
                    <a:pt x="57924" y="131328"/>
                  </a:lnTo>
                  <a:lnTo>
                    <a:pt x="57924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8" name="Полилиния 17">
              <a:extLst>
                <a:ext uri="{FF2B5EF4-FFF2-40B4-BE49-F238E27FC236}">
                  <a16:creationId xmlns:a16="http://schemas.microsoft.com/office/drawing/2014/main" id="{1E9AC274-D0E8-4C14-7132-D3DA976A5ED2}"/>
                </a:ext>
              </a:extLst>
            </p:cNvPr>
            <p:cNvSpPr/>
            <p:nvPr/>
          </p:nvSpPr>
          <p:spPr>
            <a:xfrm>
              <a:off x="11276600" y="331011"/>
              <a:ext cx="306222" cy="218772"/>
            </a:xfrm>
            <a:custGeom>
              <a:avLst/>
              <a:gdLst>
                <a:gd name="connsiteX0" fmla="*/ 131064 w 306222"/>
                <a:gd name="connsiteY0" fmla="*/ 87335 h 218772"/>
                <a:gd name="connsiteX1" fmla="*/ 217940 w 306222"/>
                <a:gd name="connsiteY1" fmla="*/ 87335 h 218772"/>
                <a:gd name="connsiteX2" fmla="*/ 217940 w 306222"/>
                <a:gd name="connsiteY2" fmla="*/ 131653 h 218772"/>
                <a:gd name="connsiteX3" fmla="*/ 131064 w 306222"/>
                <a:gd name="connsiteY3" fmla="*/ 131653 h 218772"/>
                <a:gd name="connsiteX4" fmla="*/ 131064 w 306222"/>
                <a:gd name="connsiteY4" fmla="*/ 218773 h 218772"/>
                <a:gd name="connsiteX5" fmla="*/ 86873 w 306222"/>
                <a:gd name="connsiteY5" fmla="*/ 218773 h 218772"/>
                <a:gd name="connsiteX6" fmla="*/ 86873 w 306222"/>
                <a:gd name="connsiteY6" fmla="*/ 131653 h 218772"/>
                <a:gd name="connsiteX7" fmla="*/ 0 w 306222"/>
                <a:gd name="connsiteY7" fmla="*/ 131653 h 218772"/>
                <a:gd name="connsiteX8" fmla="*/ 0 w 306222"/>
                <a:gd name="connsiteY8" fmla="*/ 87335 h 218772"/>
                <a:gd name="connsiteX9" fmla="*/ 86873 w 306222"/>
                <a:gd name="connsiteY9" fmla="*/ 87335 h 218772"/>
                <a:gd name="connsiteX10" fmla="*/ 86873 w 306222"/>
                <a:gd name="connsiteY10" fmla="*/ 217 h 218772"/>
                <a:gd name="connsiteX11" fmla="*/ 131064 w 306222"/>
                <a:gd name="connsiteY11" fmla="*/ 217 h 218772"/>
                <a:gd name="connsiteX12" fmla="*/ 131064 w 306222"/>
                <a:gd name="connsiteY12" fmla="*/ 87335 h 218772"/>
                <a:gd name="connsiteX13" fmla="*/ 131064 w 306222"/>
                <a:gd name="connsiteY13" fmla="*/ 87335 h 218772"/>
                <a:gd name="connsiteX14" fmla="*/ 262024 w 306222"/>
                <a:gd name="connsiteY14" fmla="*/ 0 h 218772"/>
                <a:gd name="connsiteX15" fmla="*/ 262024 w 306222"/>
                <a:gd name="connsiteY15" fmla="*/ 218773 h 218772"/>
                <a:gd name="connsiteX16" fmla="*/ 306222 w 306222"/>
                <a:gd name="connsiteY16" fmla="*/ 218773 h 218772"/>
                <a:gd name="connsiteX17" fmla="*/ 306222 w 306222"/>
                <a:gd name="connsiteY17" fmla="*/ 0 h 218772"/>
                <a:gd name="connsiteX18" fmla="*/ 262024 w 306222"/>
                <a:gd name="connsiteY18" fmla="*/ 0 h 21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6222" h="218772">
                  <a:moveTo>
                    <a:pt x="131064" y="87335"/>
                  </a:moveTo>
                  <a:lnTo>
                    <a:pt x="217940" y="87335"/>
                  </a:lnTo>
                  <a:lnTo>
                    <a:pt x="217940" y="131653"/>
                  </a:lnTo>
                  <a:lnTo>
                    <a:pt x="131064" y="131653"/>
                  </a:lnTo>
                  <a:lnTo>
                    <a:pt x="131064" y="218773"/>
                  </a:lnTo>
                  <a:lnTo>
                    <a:pt x="86873" y="218773"/>
                  </a:lnTo>
                  <a:lnTo>
                    <a:pt x="86873" y="131653"/>
                  </a:lnTo>
                  <a:lnTo>
                    <a:pt x="0" y="131653"/>
                  </a:lnTo>
                  <a:lnTo>
                    <a:pt x="0" y="87335"/>
                  </a:lnTo>
                  <a:lnTo>
                    <a:pt x="86873" y="87335"/>
                  </a:lnTo>
                  <a:lnTo>
                    <a:pt x="86873" y="217"/>
                  </a:lnTo>
                  <a:lnTo>
                    <a:pt x="131064" y="217"/>
                  </a:lnTo>
                  <a:lnTo>
                    <a:pt x="131064" y="87335"/>
                  </a:lnTo>
                  <a:lnTo>
                    <a:pt x="131064" y="87335"/>
                  </a:lnTo>
                  <a:close/>
                  <a:moveTo>
                    <a:pt x="262024" y="0"/>
                  </a:moveTo>
                  <a:lnTo>
                    <a:pt x="262024" y="218773"/>
                  </a:lnTo>
                  <a:lnTo>
                    <a:pt x="306222" y="218773"/>
                  </a:lnTo>
                  <a:lnTo>
                    <a:pt x="306222" y="0"/>
                  </a:lnTo>
                  <a:lnTo>
                    <a:pt x="262024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89373401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Бол. заголовок + текст 2 колонки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F9613C1-AA70-2F6B-EF52-49BE76A7829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  <a:ea typeface="Verdana" panose="020B0604030504040204" pitchFamily="34" charset="0"/>
              </a:defRPr>
            </a:lvl1pPr>
          </a:lstStyle>
          <a:p>
            <a:endParaRPr lang="ru-RU"/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96B76060-50CB-C737-7C3F-BC737385C65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2" y="287926"/>
            <a:ext cx="8555037" cy="5124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lang="ru-RU" sz="3600" b="1" i="0" kern="1200" cap="all" spc="25" baseline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/>
              </a:defRPr>
            </a:lvl1pPr>
          </a:lstStyle>
          <a:p>
            <a:pPr lvl="0">
              <a:lnSpc>
                <a:spcPct val="90000"/>
              </a:lnSpc>
            </a:pPr>
            <a:r>
              <a:rPr lang="ru-RU" dirty="0"/>
              <a:t>ЗАГОЛОВОК СЛАЙДА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7564A92A-89D4-21F4-D242-EE86A2770BF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  <a:ea typeface="Verdana" panose="020B0604030504040204" pitchFamily="34" charset="0"/>
              </a:defRPr>
            </a:lvl1pPr>
          </a:lstStyle>
          <a:p>
            <a:fld id="{BC1A868E-D3B8-9840-A7B6-A7FDB00232B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Текст 4">
            <a:extLst>
              <a:ext uri="{FF2B5EF4-FFF2-40B4-BE49-F238E27FC236}">
                <a16:creationId xmlns:a16="http://schemas.microsoft.com/office/drawing/2014/main" id="{B9C2DAAF-C70E-4396-AC1F-2DF0741119E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273800" y="3240000"/>
            <a:ext cx="4680000" cy="1679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10000"/>
              </a:lnSpc>
              <a:defRPr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1pPr>
            <a:lvl2pPr marL="216000" indent="-216000">
              <a:lnSpc>
                <a:spcPct val="110000"/>
              </a:lnSpc>
              <a:buClrTx/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2pPr>
            <a:lvl3pPr marL="504000" indent="-216000">
              <a:lnSpc>
                <a:spcPct val="110000"/>
              </a:lnSpc>
              <a:buClrTx/>
              <a:buFont typeface="Courier New" panose="02070309020205020404" pitchFamily="49" charset="0"/>
              <a:buChar char="o"/>
              <a:defRPr sz="140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3pPr>
            <a:lvl4pPr marL="216000" indent="-216000">
              <a:lnSpc>
                <a:spcPct val="110000"/>
              </a:lnSpc>
              <a:buClr>
                <a:schemeClr val="bg1"/>
              </a:buClr>
              <a:buFont typeface="+mj-lt"/>
              <a:buAutoNum type="arabicPeriod"/>
              <a:defRPr sz="1600" b="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4pPr>
            <a:lvl5pPr marL="0" inden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defRPr b="1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9" name="Текст 4">
            <a:extLst>
              <a:ext uri="{FF2B5EF4-FFF2-40B4-BE49-F238E27FC236}">
                <a16:creationId xmlns:a16="http://schemas.microsoft.com/office/drawing/2014/main" id="{9E19E197-57C0-46EE-91FE-496F2A3555D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34963" y="3240000"/>
            <a:ext cx="4680000" cy="1679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10000"/>
              </a:lnSpc>
              <a:defRPr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1pPr>
            <a:lvl2pPr marL="216000" indent="-216000">
              <a:lnSpc>
                <a:spcPct val="110000"/>
              </a:lnSpc>
              <a:buClrTx/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2pPr>
            <a:lvl3pPr marL="504000" indent="-216000">
              <a:lnSpc>
                <a:spcPct val="110000"/>
              </a:lnSpc>
              <a:buClrTx/>
              <a:buFont typeface="Courier New" panose="02070309020205020404" pitchFamily="49" charset="0"/>
              <a:buChar char="o"/>
              <a:defRPr sz="140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3pPr>
            <a:lvl4pPr marL="216000" indent="-216000">
              <a:lnSpc>
                <a:spcPct val="110000"/>
              </a:lnSpc>
              <a:buClr>
                <a:schemeClr val="bg1"/>
              </a:buClr>
              <a:buFont typeface="+mj-lt"/>
              <a:buAutoNum type="arabicPeriod"/>
              <a:defRPr sz="1600" b="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4pPr>
            <a:lvl5pPr marL="0" inden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defRPr b="1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22C5A925-DBC6-4B3E-6516-0A4A036DE9F6}"/>
              </a:ext>
            </a:extLst>
          </p:cNvPr>
          <p:cNvGrpSpPr/>
          <p:nvPr userDrawn="1"/>
        </p:nvGrpSpPr>
        <p:grpSpPr>
          <a:xfrm>
            <a:off x="9232900" y="293602"/>
            <a:ext cx="2628571" cy="300014"/>
            <a:chOff x="9232900" y="293602"/>
            <a:chExt cx="2628571" cy="300014"/>
          </a:xfrm>
        </p:grpSpPr>
        <p:sp>
          <p:nvSpPr>
            <p:cNvPr id="5" name="Полилиния 4">
              <a:extLst>
                <a:ext uri="{FF2B5EF4-FFF2-40B4-BE49-F238E27FC236}">
                  <a16:creationId xmlns:a16="http://schemas.microsoft.com/office/drawing/2014/main" id="{2A8C41E6-D344-AC22-DB8C-55A478841FDC}"/>
                </a:ext>
              </a:extLst>
            </p:cNvPr>
            <p:cNvSpPr/>
            <p:nvPr/>
          </p:nvSpPr>
          <p:spPr>
            <a:xfrm>
              <a:off x="10960738" y="293602"/>
              <a:ext cx="2334" cy="300014"/>
            </a:xfrm>
            <a:custGeom>
              <a:avLst/>
              <a:gdLst>
                <a:gd name="connsiteX0" fmla="*/ 0 w 2334"/>
                <a:gd name="connsiteY0" fmla="*/ 0 h 300014"/>
                <a:gd name="connsiteX1" fmla="*/ 0 w 2334"/>
                <a:gd name="connsiteY1" fmla="*/ 300014 h 300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34" h="300014">
                  <a:moveTo>
                    <a:pt x="0" y="0"/>
                  </a:moveTo>
                  <a:lnTo>
                    <a:pt x="0" y="300014"/>
                  </a:lnTo>
                </a:path>
              </a:pathLst>
            </a:custGeom>
            <a:ln w="11586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" name="Полилиния 5">
              <a:extLst>
                <a:ext uri="{FF2B5EF4-FFF2-40B4-BE49-F238E27FC236}">
                  <a16:creationId xmlns:a16="http://schemas.microsoft.com/office/drawing/2014/main" id="{65E0C9BC-99D7-96C5-4DF7-B176D3DD41A8}"/>
                </a:ext>
              </a:extLst>
            </p:cNvPr>
            <p:cNvSpPr/>
            <p:nvPr/>
          </p:nvSpPr>
          <p:spPr>
            <a:xfrm>
              <a:off x="9232900" y="343796"/>
              <a:ext cx="199821" cy="68207"/>
            </a:xfrm>
            <a:custGeom>
              <a:avLst/>
              <a:gdLst>
                <a:gd name="connsiteX0" fmla="*/ 199822 w 199821"/>
                <a:gd name="connsiteY0" fmla="*/ 0 h 68207"/>
                <a:gd name="connsiteX1" fmla="*/ 199822 w 199821"/>
                <a:gd name="connsiteY1" fmla="*/ 68208 h 68207"/>
                <a:gd name="connsiteX2" fmla="*/ 0 w 199821"/>
                <a:gd name="connsiteY2" fmla="*/ 68208 h 68207"/>
                <a:gd name="connsiteX3" fmla="*/ 0 w 199821"/>
                <a:gd name="connsiteY3" fmla="*/ 0 h 68207"/>
                <a:gd name="connsiteX4" fmla="*/ 20137 w 199821"/>
                <a:gd name="connsiteY4" fmla="*/ 0 h 68207"/>
                <a:gd name="connsiteX5" fmla="*/ 20137 w 199821"/>
                <a:gd name="connsiteY5" fmla="*/ 48055 h 68207"/>
                <a:gd name="connsiteX6" fmla="*/ 179685 w 199821"/>
                <a:gd name="connsiteY6" fmla="*/ 48055 h 68207"/>
                <a:gd name="connsiteX7" fmla="*/ 179685 w 199821"/>
                <a:gd name="connsiteY7" fmla="*/ 0 h 68207"/>
                <a:gd name="connsiteX8" fmla="*/ 199822 w 199821"/>
                <a:gd name="connsiteY8" fmla="*/ 0 h 6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821" h="68207">
                  <a:moveTo>
                    <a:pt x="199822" y="0"/>
                  </a:moveTo>
                  <a:lnTo>
                    <a:pt x="199822" y="68208"/>
                  </a:lnTo>
                  <a:lnTo>
                    <a:pt x="0" y="68208"/>
                  </a:lnTo>
                  <a:lnTo>
                    <a:pt x="0" y="0"/>
                  </a:lnTo>
                  <a:lnTo>
                    <a:pt x="20137" y="0"/>
                  </a:lnTo>
                  <a:lnTo>
                    <a:pt x="20137" y="48055"/>
                  </a:lnTo>
                  <a:lnTo>
                    <a:pt x="179685" y="48055"/>
                  </a:lnTo>
                  <a:lnTo>
                    <a:pt x="179685" y="0"/>
                  </a:lnTo>
                  <a:lnTo>
                    <a:pt x="199822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8" name="Полилиния 7">
              <a:extLst>
                <a:ext uri="{FF2B5EF4-FFF2-40B4-BE49-F238E27FC236}">
                  <a16:creationId xmlns:a16="http://schemas.microsoft.com/office/drawing/2014/main" id="{D510731C-9E30-16B4-1B7F-C7CC42D1C244}"/>
                </a:ext>
              </a:extLst>
            </p:cNvPr>
            <p:cNvSpPr/>
            <p:nvPr/>
          </p:nvSpPr>
          <p:spPr>
            <a:xfrm>
              <a:off x="9232900" y="472461"/>
              <a:ext cx="199821" cy="68207"/>
            </a:xfrm>
            <a:custGeom>
              <a:avLst/>
              <a:gdLst>
                <a:gd name="connsiteX0" fmla="*/ 199822 w 199821"/>
                <a:gd name="connsiteY0" fmla="*/ 0 h 68207"/>
                <a:gd name="connsiteX1" fmla="*/ 199822 w 199821"/>
                <a:gd name="connsiteY1" fmla="*/ 68208 h 68207"/>
                <a:gd name="connsiteX2" fmla="*/ 179685 w 199821"/>
                <a:gd name="connsiteY2" fmla="*/ 68208 h 68207"/>
                <a:gd name="connsiteX3" fmla="*/ 179685 w 199821"/>
                <a:gd name="connsiteY3" fmla="*/ 20152 h 68207"/>
                <a:gd name="connsiteX4" fmla="*/ 20137 w 199821"/>
                <a:gd name="connsiteY4" fmla="*/ 20152 h 68207"/>
                <a:gd name="connsiteX5" fmla="*/ 20137 w 199821"/>
                <a:gd name="connsiteY5" fmla="*/ 68208 h 68207"/>
                <a:gd name="connsiteX6" fmla="*/ 0 w 199821"/>
                <a:gd name="connsiteY6" fmla="*/ 68208 h 68207"/>
                <a:gd name="connsiteX7" fmla="*/ 0 w 199821"/>
                <a:gd name="connsiteY7" fmla="*/ 0 h 68207"/>
                <a:gd name="connsiteX8" fmla="*/ 199822 w 199821"/>
                <a:gd name="connsiteY8" fmla="*/ 0 h 6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821" h="68207">
                  <a:moveTo>
                    <a:pt x="199822" y="0"/>
                  </a:moveTo>
                  <a:lnTo>
                    <a:pt x="199822" y="68208"/>
                  </a:lnTo>
                  <a:lnTo>
                    <a:pt x="179685" y="68208"/>
                  </a:lnTo>
                  <a:lnTo>
                    <a:pt x="179685" y="20152"/>
                  </a:lnTo>
                  <a:lnTo>
                    <a:pt x="20137" y="20152"/>
                  </a:lnTo>
                  <a:lnTo>
                    <a:pt x="20137" y="68208"/>
                  </a:lnTo>
                  <a:lnTo>
                    <a:pt x="0" y="68208"/>
                  </a:lnTo>
                  <a:lnTo>
                    <a:pt x="0" y="0"/>
                  </a:lnTo>
                  <a:lnTo>
                    <a:pt x="199822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0" name="Полилиния 9">
              <a:extLst>
                <a:ext uri="{FF2B5EF4-FFF2-40B4-BE49-F238E27FC236}">
                  <a16:creationId xmlns:a16="http://schemas.microsoft.com/office/drawing/2014/main" id="{C6DD490D-6203-3F4B-761B-8E58026F9638}"/>
                </a:ext>
              </a:extLst>
            </p:cNvPr>
            <p:cNvSpPr/>
            <p:nvPr/>
          </p:nvSpPr>
          <p:spPr>
            <a:xfrm>
              <a:off x="10055423" y="343796"/>
              <a:ext cx="199822" cy="20152"/>
            </a:xfrm>
            <a:custGeom>
              <a:avLst/>
              <a:gdLst>
                <a:gd name="connsiteX0" fmla="*/ 0 w 199822"/>
                <a:gd name="connsiteY0" fmla="*/ 0 h 20152"/>
                <a:gd name="connsiteX1" fmla="*/ 0 w 199822"/>
                <a:gd name="connsiteY1" fmla="*/ 20152 h 20152"/>
                <a:gd name="connsiteX2" fmla="*/ 199822 w 199822"/>
                <a:gd name="connsiteY2" fmla="*/ 20152 h 20152"/>
                <a:gd name="connsiteX3" fmla="*/ 199822 w 199822"/>
                <a:gd name="connsiteY3" fmla="*/ 0 h 20152"/>
                <a:gd name="connsiteX4" fmla="*/ 0 w 199822"/>
                <a:gd name="connsiteY4" fmla="*/ 0 h 2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9822" h="20152">
                  <a:moveTo>
                    <a:pt x="0" y="0"/>
                  </a:moveTo>
                  <a:lnTo>
                    <a:pt x="0" y="20152"/>
                  </a:lnTo>
                  <a:lnTo>
                    <a:pt x="199822" y="20152"/>
                  </a:lnTo>
                  <a:lnTo>
                    <a:pt x="19982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1" name="Полилиния 10">
              <a:extLst>
                <a:ext uri="{FF2B5EF4-FFF2-40B4-BE49-F238E27FC236}">
                  <a16:creationId xmlns:a16="http://schemas.microsoft.com/office/drawing/2014/main" id="{90754E97-8000-9CBE-CF29-EBE949B12ED4}"/>
                </a:ext>
              </a:extLst>
            </p:cNvPr>
            <p:cNvSpPr/>
            <p:nvPr/>
          </p:nvSpPr>
          <p:spPr>
            <a:xfrm>
              <a:off x="10145265" y="412004"/>
              <a:ext cx="20136" cy="128664"/>
            </a:xfrm>
            <a:custGeom>
              <a:avLst/>
              <a:gdLst>
                <a:gd name="connsiteX0" fmla="*/ 20137 w 20136"/>
                <a:gd name="connsiteY0" fmla="*/ 0 h 128664"/>
                <a:gd name="connsiteX1" fmla="*/ 0 w 20136"/>
                <a:gd name="connsiteY1" fmla="*/ 0 h 128664"/>
                <a:gd name="connsiteX2" fmla="*/ 0 w 20136"/>
                <a:gd name="connsiteY2" fmla="*/ 128665 h 128664"/>
                <a:gd name="connsiteX3" fmla="*/ 20137 w 20136"/>
                <a:gd name="connsiteY3" fmla="*/ 128665 h 128664"/>
                <a:gd name="connsiteX4" fmla="*/ 20137 w 20136"/>
                <a:gd name="connsiteY4" fmla="*/ 0 h 128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36" h="128664">
                  <a:moveTo>
                    <a:pt x="20137" y="0"/>
                  </a:moveTo>
                  <a:lnTo>
                    <a:pt x="0" y="0"/>
                  </a:lnTo>
                  <a:lnTo>
                    <a:pt x="0" y="128665"/>
                  </a:lnTo>
                  <a:lnTo>
                    <a:pt x="20137" y="128665"/>
                  </a:lnTo>
                  <a:lnTo>
                    <a:pt x="20137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2" name="Полилиния 11">
              <a:extLst>
                <a:ext uri="{FF2B5EF4-FFF2-40B4-BE49-F238E27FC236}">
                  <a16:creationId xmlns:a16="http://schemas.microsoft.com/office/drawing/2014/main" id="{37D08A12-0919-9CBE-1999-5BED5B7CB758}"/>
                </a:ext>
              </a:extLst>
            </p:cNvPr>
            <p:cNvSpPr/>
            <p:nvPr/>
          </p:nvSpPr>
          <p:spPr>
            <a:xfrm>
              <a:off x="10428455" y="472460"/>
              <a:ext cx="204748" cy="75959"/>
            </a:xfrm>
            <a:custGeom>
              <a:avLst/>
              <a:gdLst>
                <a:gd name="connsiteX0" fmla="*/ 204748 w 204748"/>
                <a:gd name="connsiteY0" fmla="*/ 0 h 75959"/>
                <a:gd name="connsiteX1" fmla="*/ 204748 w 204748"/>
                <a:gd name="connsiteY1" fmla="*/ 68208 h 75959"/>
                <a:gd name="connsiteX2" fmla="*/ 184611 w 204748"/>
                <a:gd name="connsiteY2" fmla="*/ 68208 h 75959"/>
                <a:gd name="connsiteX3" fmla="*/ 184611 w 204748"/>
                <a:gd name="connsiteY3" fmla="*/ 36073 h 75959"/>
                <a:gd name="connsiteX4" fmla="*/ 176771 w 204748"/>
                <a:gd name="connsiteY4" fmla="*/ 44862 h 75959"/>
                <a:gd name="connsiteX5" fmla="*/ 101738 w 204748"/>
                <a:gd name="connsiteY5" fmla="*/ 75959 h 75959"/>
                <a:gd name="connsiteX6" fmla="*/ 0 w 204748"/>
                <a:gd name="connsiteY6" fmla="*/ 0 h 75959"/>
                <a:gd name="connsiteX7" fmla="*/ 21237 w 204748"/>
                <a:gd name="connsiteY7" fmla="*/ 0 h 75959"/>
                <a:gd name="connsiteX8" fmla="*/ 101738 w 204748"/>
                <a:gd name="connsiteY8" fmla="*/ 55807 h 75959"/>
                <a:gd name="connsiteX9" fmla="*/ 162520 w 204748"/>
                <a:gd name="connsiteY9" fmla="*/ 30601 h 75959"/>
                <a:gd name="connsiteX10" fmla="*/ 182239 w 204748"/>
                <a:gd name="connsiteY10" fmla="*/ 0 h 75959"/>
                <a:gd name="connsiteX11" fmla="*/ 204748 w 204748"/>
                <a:gd name="connsiteY11" fmla="*/ 0 h 75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4748" h="75959">
                  <a:moveTo>
                    <a:pt x="204748" y="0"/>
                  </a:moveTo>
                  <a:lnTo>
                    <a:pt x="204748" y="68208"/>
                  </a:lnTo>
                  <a:lnTo>
                    <a:pt x="184611" y="68208"/>
                  </a:lnTo>
                  <a:lnTo>
                    <a:pt x="184611" y="36073"/>
                  </a:lnTo>
                  <a:cubicBezTo>
                    <a:pt x="182179" y="39142"/>
                    <a:pt x="179545" y="42087"/>
                    <a:pt x="176771" y="44862"/>
                  </a:cubicBezTo>
                  <a:cubicBezTo>
                    <a:pt x="157564" y="64069"/>
                    <a:pt x="131046" y="75959"/>
                    <a:pt x="101738" y="75959"/>
                  </a:cubicBezTo>
                  <a:cubicBezTo>
                    <a:pt x="53626" y="75959"/>
                    <a:pt x="12995" y="43917"/>
                    <a:pt x="0" y="0"/>
                  </a:cubicBezTo>
                  <a:lnTo>
                    <a:pt x="21237" y="0"/>
                  </a:lnTo>
                  <a:cubicBezTo>
                    <a:pt x="33459" y="32600"/>
                    <a:pt x="64887" y="55807"/>
                    <a:pt x="101738" y="55807"/>
                  </a:cubicBezTo>
                  <a:cubicBezTo>
                    <a:pt x="125468" y="55807"/>
                    <a:pt x="146969" y="46180"/>
                    <a:pt x="162520" y="30601"/>
                  </a:cubicBezTo>
                  <a:cubicBezTo>
                    <a:pt x="171119" y="22012"/>
                    <a:pt x="177904" y="11595"/>
                    <a:pt x="182239" y="0"/>
                  </a:cubicBezTo>
                  <a:lnTo>
                    <a:pt x="204748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4" name="Полилиния 13">
              <a:extLst>
                <a:ext uri="{FF2B5EF4-FFF2-40B4-BE49-F238E27FC236}">
                  <a16:creationId xmlns:a16="http://schemas.microsoft.com/office/drawing/2014/main" id="{2DF448E1-944E-2234-4014-0B8C7D4DEA74}"/>
                </a:ext>
              </a:extLst>
            </p:cNvPr>
            <p:cNvSpPr/>
            <p:nvPr/>
          </p:nvSpPr>
          <p:spPr>
            <a:xfrm>
              <a:off x="10428455" y="336045"/>
              <a:ext cx="204748" cy="75958"/>
            </a:xfrm>
            <a:custGeom>
              <a:avLst/>
              <a:gdLst>
                <a:gd name="connsiteX0" fmla="*/ 204748 w 204748"/>
                <a:gd name="connsiteY0" fmla="*/ 7751 h 75958"/>
                <a:gd name="connsiteX1" fmla="*/ 204748 w 204748"/>
                <a:gd name="connsiteY1" fmla="*/ 75959 h 75958"/>
                <a:gd name="connsiteX2" fmla="*/ 182239 w 204748"/>
                <a:gd name="connsiteY2" fmla="*/ 75959 h 75958"/>
                <a:gd name="connsiteX3" fmla="*/ 162520 w 204748"/>
                <a:gd name="connsiteY3" fmla="*/ 45358 h 75958"/>
                <a:gd name="connsiteX4" fmla="*/ 101738 w 204748"/>
                <a:gd name="connsiteY4" fmla="*/ 20152 h 75958"/>
                <a:gd name="connsiteX5" fmla="*/ 40956 w 204748"/>
                <a:gd name="connsiteY5" fmla="*/ 45358 h 75958"/>
                <a:gd name="connsiteX6" fmla="*/ 21237 w 204748"/>
                <a:gd name="connsiteY6" fmla="*/ 75959 h 75958"/>
                <a:gd name="connsiteX7" fmla="*/ 0 w 204748"/>
                <a:gd name="connsiteY7" fmla="*/ 75959 h 75958"/>
                <a:gd name="connsiteX8" fmla="*/ 26705 w 204748"/>
                <a:gd name="connsiteY8" fmla="*/ 31097 h 75958"/>
                <a:gd name="connsiteX9" fmla="*/ 101738 w 204748"/>
                <a:gd name="connsiteY9" fmla="*/ 0 h 75958"/>
                <a:gd name="connsiteX10" fmla="*/ 176771 w 204748"/>
                <a:gd name="connsiteY10" fmla="*/ 31097 h 75958"/>
                <a:gd name="connsiteX11" fmla="*/ 184611 w 204748"/>
                <a:gd name="connsiteY11" fmla="*/ 39886 h 75958"/>
                <a:gd name="connsiteX12" fmla="*/ 184611 w 204748"/>
                <a:gd name="connsiteY12" fmla="*/ 7751 h 75958"/>
                <a:gd name="connsiteX13" fmla="*/ 204748 w 204748"/>
                <a:gd name="connsiteY13" fmla="*/ 7751 h 75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4748" h="75958">
                  <a:moveTo>
                    <a:pt x="204748" y="7751"/>
                  </a:moveTo>
                  <a:lnTo>
                    <a:pt x="204748" y="75959"/>
                  </a:lnTo>
                  <a:lnTo>
                    <a:pt x="182239" y="75959"/>
                  </a:lnTo>
                  <a:cubicBezTo>
                    <a:pt x="177904" y="64363"/>
                    <a:pt x="171119" y="53946"/>
                    <a:pt x="162520" y="45358"/>
                  </a:cubicBezTo>
                  <a:cubicBezTo>
                    <a:pt x="146969" y="29779"/>
                    <a:pt x="125468" y="20152"/>
                    <a:pt x="101738" y="20152"/>
                  </a:cubicBezTo>
                  <a:cubicBezTo>
                    <a:pt x="78008" y="20152"/>
                    <a:pt x="56507" y="29779"/>
                    <a:pt x="40956" y="45358"/>
                  </a:cubicBezTo>
                  <a:cubicBezTo>
                    <a:pt x="32359" y="53946"/>
                    <a:pt x="25575" y="64363"/>
                    <a:pt x="21237" y="75959"/>
                  </a:cubicBezTo>
                  <a:lnTo>
                    <a:pt x="0" y="75959"/>
                  </a:lnTo>
                  <a:cubicBezTo>
                    <a:pt x="5080" y="58783"/>
                    <a:pt x="14389" y="43436"/>
                    <a:pt x="26705" y="31097"/>
                  </a:cubicBezTo>
                  <a:cubicBezTo>
                    <a:pt x="45912" y="11890"/>
                    <a:pt x="72430" y="0"/>
                    <a:pt x="101738" y="0"/>
                  </a:cubicBezTo>
                  <a:cubicBezTo>
                    <a:pt x="131046" y="0"/>
                    <a:pt x="157564" y="11890"/>
                    <a:pt x="176771" y="31097"/>
                  </a:cubicBezTo>
                  <a:cubicBezTo>
                    <a:pt x="179545" y="33871"/>
                    <a:pt x="182179" y="36817"/>
                    <a:pt x="184611" y="39886"/>
                  </a:cubicBezTo>
                  <a:lnTo>
                    <a:pt x="184611" y="7751"/>
                  </a:lnTo>
                  <a:lnTo>
                    <a:pt x="204748" y="7751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5" name="Полилиния 14">
              <a:extLst>
                <a:ext uri="{FF2B5EF4-FFF2-40B4-BE49-F238E27FC236}">
                  <a16:creationId xmlns:a16="http://schemas.microsoft.com/office/drawing/2014/main" id="{F798E1C3-8D0C-494A-B153-AAA304B0F8C3}"/>
                </a:ext>
              </a:extLst>
            </p:cNvPr>
            <p:cNvSpPr/>
            <p:nvPr/>
          </p:nvSpPr>
          <p:spPr>
            <a:xfrm>
              <a:off x="9656507" y="336045"/>
              <a:ext cx="203478" cy="212374"/>
            </a:xfrm>
            <a:custGeom>
              <a:avLst/>
              <a:gdLst>
                <a:gd name="connsiteX0" fmla="*/ 40956 w 203478"/>
                <a:gd name="connsiteY0" fmla="*/ 45358 h 212374"/>
                <a:gd name="connsiteX1" fmla="*/ 101738 w 203478"/>
                <a:gd name="connsiteY1" fmla="*/ 20152 h 212374"/>
                <a:gd name="connsiteX2" fmla="*/ 162522 w 203478"/>
                <a:gd name="connsiteY2" fmla="*/ 45358 h 212374"/>
                <a:gd name="connsiteX3" fmla="*/ 182239 w 203478"/>
                <a:gd name="connsiteY3" fmla="*/ 75959 h 212374"/>
                <a:gd name="connsiteX4" fmla="*/ 203478 w 203478"/>
                <a:gd name="connsiteY4" fmla="*/ 75959 h 212374"/>
                <a:gd name="connsiteX5" fmla="*/ 176771 w 203478"/>
                <a:gd name="connsiteY5" fmla="*/ 31097 h 212374"/>
                <a:gd name="connsiteX6" fmla="*/ 101738 w 203478"/>
                <a:gd name="connsiteY6" fmla="*/ 0 h 212374"/>
                <a:gd name="connsiteX7" fmla="*/ 26705 w 203478"/>
                <a:gd name="connsiteY7" fmla="*/ 31097 h 212374"/>
                <a:gd name="connsiteX8" fmla="*/ 0 w 203478"/>
                <a:gd name="connsiteY8" fmla="*/ 75959 h 212374"/>
                <a:gd name="connsiteX9" fmla="*/ 21237 w 203478"/>
                <a:gd name="connsiteY9" fmla="*/ 75959 h 212374"/>
                <a:gd name="connsiteX10" fmla="*/ 40956 w 203478"/>
                <a:gd name="connsiteY10" fmla="*/ 45358 h 212374"/>
                <a:gd name="connsiteX11" fmla="*/ 162522 w 203478"/>
                <a:gd name="connsiteY11" fmla="*/ 167016 h 212374"/>
                <a:gd name="connsiteX12" fmla="*/ 101738 w 203478"/>
                <a:gd name="connsiteY12" fmla="*/ 192222 h 212374"/>
                <a:gd name="connsiteX13" fmla="*/ 21237 w 203478"/>
                <a:gd name="connsiteY13" fmla="*/ 136416 h 212374"/>
                <a:gd name="connsiteX14" fmla="*/ 0 w 203478"/>
                <a:gd name="connsiteY14" fmla="*/ 136416 h 212374"/>
                <a:gd name="connsiteX15" fmla="*/ 101738 w 203478"/>
                <a:gd name="connsiteY15" fmla="*/ 212374 h 212374"/>
                <a:gd name="connsiteX16" fmla="*/ 176771 w 203478"/>
                <a:gd name="connsiteY16" fmla="*/ 181278 h 212374"/>
                <a:gd name="connsiteX17" fmla="*/ 203478 w 203478"/>
                <a:gd name="connsiteY17" fmla="*/ 136416 h 212374"/>
                <a:gd name="connsiteX18" fmla="*/ 182239 w 203478"/>
                <a:gd name="connsiteY18" fmla="*/ 136416 h 212374"/>
                <a:gd name="connsiteX19" fmla="*/ 162522 w 203478"/>
                <a:gd name="connsiteY19" fmla="*/ 167016 h 212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03478" h="212374">
                  <a:moveTo>
                    <a:pt x="40956" y="45358"/>
                  </a:moveTo>
                  <a:cubicBezTo>
                    <a:pt x="56507" y="29779"/>
                    <a:pt x="78008" y="20152"/>
                    <a:pt x="101738" y="20152"/>
                  </a:cubicBezTo>
                  <a:cubicBezTo>
                    <a:pt x="125468" y="20152"/>
                    <a:pt x="146969" y="29779"/>
                    <a:pt x="162522" y="45358"/>
                  </a:cubicBezTo>
                  <a:cubicBezTo>
                    <a:pt x="171119" y="53946"/>
                    <a:pt x="177904" y="64363"/>
                    <a:pt x="182239" y="75959"/>
                  </a:cubicBezTo>
                  <a:lnTo>
                    <a:pt x="203478" y="75959"/>
                  </a:lnTo>
                  <a:cubicBezTo>
                    <a:pt x="198395" y="58783"/>
                    <a:pt x="189087" y="43436"/>
                    <a:pt x="176771" y="31097"/>
                  </a:cubicBezTo>
                  <a:cubicBezTo>
                    <a:pt x="157564" y="11890"/>
                    <a:pt x="131046" y="0"/>
                    <a:pt x="101738" y="0"/>
                  </a:cubicBezTo>
                  <a:cubicBezTo>
                    <a:pt x="72430" y="0"/>
                    <a:pt x="45912" y="11890"/>
                    <a:pt x="26705" y="31097"/>
                  </a:cubicBezTo>
                  <a:cubicBezTo>
                    <a:pt x="14389" y="43436"/>
                    <a:pt x="5080" y="58783"/>
                    <a:pt x="0" y="75959"/>
                  </a:cubicBezTo>
                  <a:lnTo>
                    <a:pt x="21237" y="75959"/>
                  </a:lnTo>
                  <a:cubicBezTo>
                    <a:pt x="25575" y="64363"/>
                    <a:pt x="32359" y="53946"/>
                    <a:pt x="40956" y="45358"/>
                  </a:cubicBezTo>
                  <a:close/>
                  <a:moveTo>
                    <a:pt x="162522" y="167016"/>
                  </a:moveTo>
                  <a:cubicBezTo>
                    <a:pt x="146969" y="182595"/>
                    <a:pt x="125468" y="192222"/>
                    <a:pt x="101738" y="192222"/>
                  </a:cubicBezTo>
                  <a:cubicBezTo>
                    <a:pt x="64887" y="192222"/>
                    <a:pt x="33459" y="169016"/>
                    <a:pt x="21237" y="136416"/>
                  </a:cubicBezTo>
                  <a:lnTo>
                    <a:pt x="0" y="136416"/>
                  </a:lnTo>
                  <a:cubicBezTo>
                    <a:pt x="12995" y="180332"/>
                    <a:pt x="53626" y="212374"/>
                    <a:pt x="101738" y="212374"/>
                  </a:cubicBezTo>
                  <a:cubicBezTo>
                    <a:pt x="131046" y="212374"/>
                    <a:pt x="157564" y="200484"/>
                    <a:pt x="176771" y="181278"/>
                  </a:cubicBezTo>
                  <a:cubicBezTo>
                    <a:pt x="189087" y="168938"/>
                    <a:pt x="198395" y="153592"/>
                    <a:pt x="203478" y="136416"/>
                  </a:cubicBezTo>
                  <a:lnTo>
                    <a:pt x="182239" y="136416"/>
                  </a:lnTo>
                  <a:cubicBezTo>
                    <a:pt x="177904" y="148011"/>
                    <a:pt x="171119" y="158428"/>
                    <a:pt x="162522" y="167016"/>
                  </a:cubicBez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6" name="Полилиния 15">
              <a:extLst>
                <a:ext uri="{FF2B5EF4-FFF2-40B4-BE49-F238E27FC236}">
                  <a16:creationId xmlns:a16="http://schemas.microsoft.com/office/drawing/2014/main" id="{642D1712-6998-5AC2-B847-591DB59C05EB}"/>
                </a:ext>
              </a:extLst>
            </p:cNvPr>
            <p:cNvSpPr/>
            <p:nvPr/>
          </p:nvSpPr>
          <p:spPr>
            <a:xfrm>
              <a:off x="11643759" y="374783"/>
              <a:ext cx="131048" cy="131328"/>
            </a:xfrm>
            <a:custGeom>
              <a:avLst/>
              <a:gdLst>
                <a:gd name="connsiteX0" fmla="*/ 131048 w 131048"/>
                <a:gd name="connsiteY0" fmla="*/ 0 h 131328"/>
                <a:gd name="connsiteX1" fmla="*/ 0 w 131048"/>
                <a:gd name="connsiteY1" fmla="*/ 0 h 131328"/>
                <a:gd name="connsiteX2" fmla="*/ 0 w 131048"/>
                <a:gd name="connsiteY2" fmla="*/ 29040 h 131328"/>
                <a:gd name="connsiteX3" fmla="*/ 50990 w 131048"/>
                <a:gd name="connsiteY3" fmla="*/ 29040 h 131328"/>
                <a:gd name="connsiteX4" fmla="*/ 50990 w 131048"/>
                <a:gd name="connsiteY4" fmla="*/ 131328 h 131328"/>
                <a:gd name="connsiteX5" fmla="*/ 80058 w 131048"/>
                <a:gd name="connsiteY5" fmla="*/ 131328 h 131328"/>
                <a:gd name="connsiteX6" fmla="*/ 80058 w 131048"/>
                <a:gd name="connsiteY6" fmla="*/ 29040 h 131328"/>
                <a:gd name="connsiteX7" fmla="*/ 131048 w 131048"/>
                <a:gd name="connsiteY7" fmla="*/ 29040 h 131328"/>
                <a:gd name="connsiteX8" fmla="*/ 131048 w 131048"/>
                <a:gd name="connsiteY8" fmla="*/ 0 h 131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048" h="131328">
                  <a:moveTo>
                    <a:pt x="131048" y="0"/>
                  </a:moveTo>
                  <a:lnTo>
                    <a:pt x="0" y="0"/>
                  </a:lnTo>
                  <a:lnTo>
                    <a:pt x="0" y="29040"/>
                  </a:lnTo>
                  <a:lnTo>
                    <a:pt x="50990" y="29040"/>
                  </a:lnTo>
                  <a:lnTo>
                    <a:pt x="50990" y="131328"/>
                  </a:lnTo>
                  <a:lnTo>
                    <a:pt x="80058" y="131328"/>
                  </a:lnTo>
                  <a:lnTo>
                    <a:pt x="80058" y="29040"/>
                  </a:lnTo>
                  <a:lnTo>
                    <a:pt x="131048" y="29040"/>
                  </a:lnTo>
                  <a:lnTo>
                    <a:pt x="131048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7" name="Полилиния 16">
              <a:extLst>
                <a:ext uri="{FF2B5EF4-FFF2-40B4-BE49-F238E27FC236}">
                  <a16:creationId xmlns:a16="http://schemas.microsoft.com/office/drawing/2014/main" id="{867A8C85-24BF-1B65-9783-260CC5BE4864}"/>
                </a:ext>
              </a:extLst>
            </p:cNvPr>
            <p:cNvSpPr/>
            <p:nvPr/>
          </p:nvSpPr>
          <p:spPr>
            <a:xfrm>
              <a:off x="11803547" y="374783"/>
              <a:ext cx="57924" cy="131328"/>
            </a:xfrm>
            <a:custGeom>
              <a:avLst/>
              <a:gdLst>
                <a:gd name="connsiteX0" fmla="*/ 57924 w 57924"/>
                <a:gd name="connsiteY0" fmla="*/ 0 h 131328"/>
                <a:gd name="connsiteX1" fmla="*/ 0 w 57924"/>
                <a:gd name="connsiteY1" fmla="*/ 0 h 131328"/>
                <a:gd name="connsiteX2" fmla="*/ 0 w 57924"/>
                <a:gd name="connsiteY2" fmla="*/ 29040 h 131328"/>
                <a:gd name="connsiteX3" fmla="*/ 28950 w 57924"/>
                <a:gd name="connsiteY3" fmla="*/ 29040 h 131328"/>
                <a:gd name="connsiteX4" fmla="*/ 28950 w 57924"/>
                <a:gd name="connsiteY4" fmla="*/ 131328 h 131328"/>
                <a:gd name="connsiteX5" fmla="*/ 57924 w 57924"/>
                <a:gd name="connsiteY5" fmla="*/ 131328 h 131328"/>
                <a:gd name="connsiteX6" fmla="*/ 57924 w 57924"/>
                <a:gd name="connsiteY6" fmla="*/ 0 h 131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924" h="131328">
                  <a:moveTo>
                    <a:pt x="57924" y="0"/>
                  </a:moveTo>
                  <a:lnTo>
                    <a:pt x="0" y="0"/>
                  </a:lnTo>
                  <a:lnTo>
                    <a:pt x="0" y="29040"/>
                  </a:lnTo>
                  <a:lnTo>
                    <a:pt x="28950" y="29040"/>
                  </a:lnTo>
                  <a:lnTo>
                    <a:pt x="28950" y="131328"/>
                  </a:lnTo>
                  <a:lnTo>
                    <a:pt x="57924" y="131328"/>
                  </a:lnTo>
                  <a:lnTo>
                    <a:pt x="57924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8" name="Полилиния 17">
              <a:extLst>
                <a:ext uri="{FF2B5EF4-FFF2-40B4-BE49-F238E27FC236}">
                  <a16:creationId xmlns:a16="http://schemas.microsoft.com/office/drawing/2014/main" id="{89B10F1D-AF13-EE30-B372-1D2EEDD9DD31}"/>
                </a:ext>
              </a:extLst>
            </p:cNvPr>
            <p:cNvSpPr/>
            <p:nvPr/>
          </p:nvSpPr>
          <p:spPr>
            <a:xfrm>
              <a:off x="11276600" y="331011"/>
              <a:ext cx="306222" cy="218772"/>
            </a:xfrm>
            <a:custGeom>
              <a:avLst/>
              <a:gdLst>
                <a:gd name="connsiteX0" fmla="*/ 131064 w 306222"/>
                <a:gd name="connsiteY0" fmla="*/ 87335 h 218772"/>
                <a:gd name="connsiteX1" fmla="*/ 217940 w 306222"/>
                <a:gd name="connsiteY1" fmla="*/ 87335 h 218772"/>
                <a:gd name="connsiteX2" fmla="*/ 217940 w 306222"/>
                <a:gd name="connsiteY2" fmla="*/ 131653 h 218772"/>
                <a:gd name="connsiteX3" fmla="*/ 131064 w 306222"/>
                <a:gd name="connsiteY3" fmla="*/ 131653 h 218772"/>
                <a:gd name="connsiteX4" fmla="*/ 131064 w 306222"/>
                <a:gd name="connsiteY4" fmla="*/ 218773 h 218772"/>
                <a:gd name="connsiteX5" fmla="*/ 86873 w 306222"/>
                <a:gd name="connsiteY5" fmla="*/ 218773 h 218772"/>
                <a:gd name="connsiteX6" fmla="*/ 86873 w 306222"/>
                <a:gd name="connsiteY6" fmla="*/ 131653 h 218772"/>
                <a:gd name="connsiteX7" fmla="*/ 0 w 306222"/>
                <a:gd name="connsiteY7" fmla="*/ 131653 h 218772"/>
                <a:gd name="connsiteX8" fmla="*/ 0 w 306222"/>
                <a:gd name="connsiteY8" fmla="*/ 87335 h 218772"/>
                <a:gd name="connsiteX9" fmla="*/ 86873 w 306222"/>
                <a:gd name="connsiteY9" fmla="*/ 87335 h 218772"/>
                <a:gd name="connsiteX10" fmla="*/ 86873 w 306222"/>
                <a:gd name="connsiteY10" fmla="*/ 217 h 218772"/>
                <a:gd name="connsiteX11" fmla="*/ 131064 w 306222"/>
                <a:gd name="connsiteY11" fmla="*/ 217 h 218772"/>
                <a:gd name="connsiteX12" fmla="*/ 131064 w 306222"/>
                <a:gd name="connsiteY12" fmla="*/ 87335 h 218772"/>
                <a:gd name="connsiteX13" fmla="*/ 131064 w 306222"/>
                <a:gd name="connsiteY13" fmla="*/ 87335 h 218772"/>
                <a:gd name="connsiteX14" fmla="*/ 262024 w 306222"/>
                <a:gd name="connsiteY14" fmla="*/ 0 h 218772"/>
                <a:gd name="connsiteX15" fmla="*/ 262024 w 306222"/>
                <a:gd name="connsiteY15" fmla="*/ 218773 h 218772"/>
                <a:gd name="connsiteX16" fmla="*/ 306222 w 306222"/>
                <a:gd name="connsiteY16" fmla="*/ 218773 h 218772"/>
                <a:gd name="connsiteX17" fmla="*/ 306222 w 306222"/>
                <a:gd name="connsiteY17" fmla="*/ 0 h 218772"/>
                <a:gd name="connsiteX18" fmla="*/ 262024 w 306222"/>
                <a:gd name="connsiteY18" fmla="*/ 0 h 21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6222" h="218772">
                  <a:moveTo>
                    <a:pt x="131064" y="87335"/>
                  </a:moveTo>
                  <a:lnTo>
                    <a:pt x="217940" y="87335"/>
                  </a:lnTo>
                  <a:lnTo>
                    <a:pt x="217940" y="131653"/>
                  </a:lnTo>
                  <a:lnTo>
                    <a:pt x="131064" y="131653"/>
                  </a:lnTo>
                  <a:lnTo>
                    <a:pt x="131064" y="218773"/>
                  </a:lnTo>
                  <a:lnTo>
                    <a:pt x="86873" y="218773"/>
                  </a:lnTo>
                  <a:lnTo>
                    <a:pt x="86873" y="131653"/>
                  </a:lnTo>
                  <a:lnTo>
                    <a:pt x="0" y="131653"/>
                  </a:lnTo>
                  <a:lnTo>
                    <a:pt x="0" y="87335"/>
                  </a:lnTo>
                  <a:lnTo>
                    <a:pt x="86873" y="87335"/>
                  </a:lnTo>
                  <a:lnTo>
                    <a:pt x="86873" y="217"/>
                  </a:lnTo>
                  <a:lnTo>
                    <a:pt x="131064" y="217"/>
                  </a:lnTo>
                  <a:lnTo>
                    <a:pt x="131064" y="87335"/>
                  </a:lnTo>
                  <a:lnTo>
                    <a:pt x="131064" y="87335"/>
                  </a:lnTo>
                  <a:close/>
                  <a:moveTo>
                    <a:pt x="262024" y="0"/>
                  </a:moveTo>
                  <a:lnTo>
                    <a:pt x="262024" y="218773"/>
                  </a:lnTo>
                  <a:lnTo>
                    <a:pt x="306222" y="218773"/>
                  </a:lnTo>
                  <a:lnTo>
                    <a:pt x="306222" y="0"/>
                  </a:lnTo>
                  <a:lnTo>
                    <a:pt x="262024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AF791D44-3CEA-F56E-CFDD-BDCD6403E1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6153" y="6452132"/>
            <a:ext cx="3700800" cy="99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90728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Бол. заголовок + текст 3 колонки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F9613C1-AA70-2F6B-EF52-49BE76A7829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+mn-lt"/>
                <a:ea typeface="Verdana" panose="020B0604030504040204" pitchFamily="34" charset="0"/>
              </a:defRPr>
            </a:lvl1pPr>
          </a:lstStyle>
          <a:p>
            <a:endParaRPr lang="ru-RU"/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96B76060-50CB-C737-7C3F-BC737385C65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2" y="287926"/>
            <a:ext cx="8555037" cy="5124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lang="ru-RU" sz="3600" b="1" i="0" kern="1200" cap="all" spc="25" baseline="0" dirty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/>
              </a:defRPr>
            </a:lvl1pPr>
          </a:lstStyle>
          <a:p>
            <a:pPr lvl="0">
              <a:lnSpc>
                <a:spcPct val="90000"/>
              </a:lnSpc>
            </a:pPr>
            <a:r>
              <a:rPr lang="ru-RU" dirty="0"/>
              <a:t>ЗАГОЛОВОК СЛАЙДА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7564A92A-89D4-21F4-D242-EE86A2770BF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latin typeface="+mn-lt"/>
                <a:ea typeface="Verdana" panose="020B0604030504040204" pitchFamily="34" charset="0"/>
              </a:defRPr>
            </a:lvl1pPr>
          </a:lstStyle>
          <a:p>
            <a:fld id="{BC1A868E-D3B8-9840-A7B6-A7FDB00232B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Текст 4">
            <a:extLst>
              <a:ext uri="{FF2B5EF4-FFF2-40B4-BE49-F238E27FC236}">
                <a16:creationId xmlns:a16="http://schemas.microsoft.com/office/drawing/2014/main" id="{D94B963A-CC22-4B73-BBA0-B33088444AF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3240000"/>
            <a:ext cx="3239999" cy="1679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10000"/>
              </a:lnSpc>
              <a:defRPr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1pPr>
            <a:lvl2pPr marL="216000" indent="-216000">
              <a:lnSpc>
                <a:spcPct val="110000"/>
              </a:lnSpc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2pPr>
            <a:lvl3pPr marL="504000" indent="-216000">
              <a:lnSpc>
                <a:spcPct val="110000"/>
              </a:lnSpc>
              <a:buClr>
                <a:schemeClr val="accent1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3pPr>
            <a:lvl4pPr marL="216000" indent="-216000">
              <a:lnSpc>
                <a:spcPct val="110000"/>
              </a:lnSpc>
              <a:buClr>
                <a:schemeClr val="tx2"/>
              </a:buClr>
              <a:buFont typeface="+mj-lt"/>
              <a:buAutoNum type="arabicPeriod"/>
              <a:defRPr sz="1600" b="0"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4pPr>
            <a:lvl5pPr marL="0" inden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defRPr b="1">
                <a:solidFill>
                  <a:schemeClr val="tx2"/>
                </a:solidFill>
                <a:latin typeface="+mj-lt"/>
                <a:ea typeface="Verdana" panose="020B060403050404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1" name="Текст 4">
            <a:extLst>
              <a:ext uri="{FF2B5EF4-FFF2-40B4-BE49-F238E27FC236}">
                <a16:creationId xmlns:a16="http://schemas.microsoft.com/office/drawing/2014/main" id="{86796F65-90F5-464D-9EA2-8E3C239F361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476001" y="3240000"/>
            <a:ext cx="3239999" cy="1679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10000"/>
              </a:lnSpc>
              <a:defRPr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1pPr>
            <a:lvl2pPr marL="216000" indent="-216000">
              <a:lnSpc>
                <a:spcPct val="110000"/>
              </a:lnSpc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2pPr>
            <a:lvl3pPr marL="504000" indent="-216000">
              <a:lnSpc>
                <a:spcPct val="110000"/>
              </a:lnSpc>
              <a:buClr>
                <a:schemeClr val="accent1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3pPr>
            <a:lvl4pPr marL="216000" indent="-216000">
              <a:lnSpc>
                <a:spcPct val="110000"/>
              </a:lnSpc>
              <a:buClr>
                <a:schemeClr val="tx2"/>
              </a:buClr>
              <a:buFont typeface="+mj-lt"/>
              <a:buAutoNum type="arabicPeriod"/>
              <a:defRPr sz="1600" b="0"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4pPr>
            <a:lvl5pPr marL="0" inden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defRPr b="1">
                <a:solidFill>
                  <a:schemeClr val="tx2"/>
                </a:solidFill>
                <a:latin typeface="+mj-lt"/>
                <a:ea typeface="Verdana" panose="020B060403050404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4" name="Текст 4">
            <a:extLst>
              <a:ext uri="{FF2B5EF4-FFF2-40B4-BE49-F238E27FC236}">
                <a16:creationId xmlns:a16="http://schemas.microsoft.com/office/drawing/2014/main" id="{27BC3F98-2791-4F30-96BA-21E99B0536C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617038" y="3240000"/>
            <a:ext cx="3239999" cy="1679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10000"/>
              </a:lnSpc>
              <a:defRPr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1pPr>
            <a:lvl2pPr marL="216000" indent="-216000">
              <a:lnSpc>
                <a:spcPct val="110000"/>
              </a:lnSpc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2pPr>
            <a:lvl3pPr marL="504000" indent="-216000">
              <a:lnSpc>
                <a:spcPct val="110000"/>
              </a:lnSpc>
              <a:buClr>
                <a:schemeClr val="accent1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3pPr>
            <a:lvl4pPr marL="216000" indent="-216000">
              <a:lnSpc>
                <a:spcPct val="110000"/>
              </a:lnSpc>
              <a:buClr>
                <a:schemeClr val="tx2"/>
              </a:buClr>
              <a:buFont typeface="+mj-lt"/>
              <a:buAutoNum type="arabicPeriod"/>
              <a:defRPr sz="1600" b="0"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4pPr>
            <a:lvl5pPr marL="0" inden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defRPr b="1">
                <a:solidFill>
                  <a:schemeClr val="tx2"/>
                </a:solidFill>
                <a:latin typeface="+mj-lt"/>
                <a:ea typeface="Verdana" panose="020B060403050404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9660342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Бол. заголовок + текст 3 колонки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F9613C1-AA70-2F6B-EF52-49BE76A7829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  <a:ea typeface="Verdana" panose="020B0604030504040204" pitchFamily="34" charset="0"/>
              </a:defRPr>
            </a:lvl1pPr>
          </a:lstStyle>
          <a:p>
            <a:endParaRPr lang="ru-RU"/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96B76060-50CB-C737-7C3F-BC737385C65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2" y="287926"/>
            <a:ext cx="8555037" cy="5124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lang="ru-RU" sz="3600" b="1" i="0" kern="1200" cap="all" spc="25" baseline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/>
              </a:defRPr>
            </a:lvl1pPr>
          </a:lstStyle>
          <a:p>
            <a:pPr lvl="0">
              <a:lnSpc>
                <a:spcPct val="90000"/>
              </a:lnSpc>
            </a:pPr>
            <a:r>
              <a:rPr lang="ru-RU" dirty="0"/>
              <a:t>ЗАГОЛОВОК СЛАЙДА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7564A92A-89D4-21F4-D242-EE86A2770BF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  <a:ea typeface="Verdana" panose="020B0604030504040204" pitchFamily="34" charset="0"/>
              </a:defRPr>
            </a:lvl1pPr>
          </a:lstStyle>
          <a:p>
            <a:fld id="{BC1A868E-D3B8-9840-A7B6-A7FDB00232B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Текст 4">
            <a:extLst>
              <a:ext uri="{FF2B5EF4-FFF2-40B4-BE49-F238E27FC236}">
                <a16:creationId xmlns:a16="http://schemas.microsoft.com/office/drawing/2014/main" id="{4857E8BA-7BF8-4E61-9113-68855C3E3F6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476001" y="3240000"/>
            <a:ext cx="3239999" cy="1679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10000"/>
              </a:lnSpc>
              <a:defRPr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1pPr>
            <a:lvl2pPr marL="216000" indent="-216000">
              <a:lnSpc>
                <a:spcPct val="110000"/>
              </a:lnSpc>
              <a:buClrTx/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2pPr>
            <a:lvl3pPr marL="504000" indent="-216000">
              <a:lnSpc>
                <a:spcPct val="110000"/>
              </a:lnSpc>
              <a:buClrTx/>
              <a:buFont typeface="Courier New" panose="02070309020205020404" pitchFamily="49" charset="0"/>
              <a:buChar char="o"/>
              <a:defRPr sz="140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3pPr>
            <a:lvl4pPr marL="216000" indent="-216000">
              <a:lnSpc>
                <a:spcPct val="110000"/>
              </a:lnSpc>
              <a:buClr>
                <a:schemeClr val="bg1"/>
              </a:buClr>
              <a:buFont typeface="+mj-lt"/>
              <a:buAutoNum type="arabicPeriod"/>
              <a:defRPr sz="1600" b="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4pPr>
            <a:lvl5pPr marL="0" inden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defRPr b="1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0" name="Текст 4">
            <a:extLst>
              <a:ext uri="{FF2B5EF4-FFF2-40B4-BE49-F238E27FC236}">
                <a16:creationId xmlns:a16="http://schemas.microsoft.com/office/drawing/2014/main" id="{379E8012-DF3E-4283-9BB6-33ED3428DE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34964" y="3240000"/>
            <a:ext cx="3239999" cy="1679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10000"/>
              </a:lnSpc>
              <a:defRPr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1pPr>
            <a:lvl2pPr marL="216000" indent="-216000">
              <a:lnSpc>
                <a:spcPct val="110000"/>
              </a:lnSpc>
              <a:buClrTx/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2pPr>
            <a:lvl3pPr marL="504000" indent="-216000">
              <a:lnSpc>
                <a:spcPct val="110000"/>
              </a:lnSpc>
              <a:buClrTx/>
              <a:buFont typeface="Courier New" panose="02070309020205020404" pitchFamily="49" charset="0"/>
              <a:buChar char="o"/>
              <a:defRPr sz="140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3pPr>
            <a:lvl4pPr marL="216000" indent="-216000">
              <a:lnSpc>
                <a:spcPct val="110000"/>
              </a:lnSpc>
              <a:buClr>
                <a:schemeClr val="bg1"/>
              </a:buClr>
              <a:buFont typeface="+mj-lt"/>
              <a:buAutoNum type="arabicPeriod"/>
              <a:defRPr sz="1600" b="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4pPr>
            <a:lvl5pPr marL="0" inden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defRPr b="1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2" name="Текст 4">
            <a:extLst>
              <a:ext uri="{FF2B5EF4-FFF2-40B4-BE49-F238E27FC236}">
                <a16:creationId xmlns:a16="http://schemas.microsoft.com/office/drawing/2014/main" id="{B301193B-DF4B-4BA7-9994-89A7C438715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617038" y="3240000"/>
            <a:ext cx="3239999" cy="1679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10000"/>
              </a:lnSpc>
              <a:defRPr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1pPr>
            <a:lvl2pPr marL="216000" indent="-216000">
              <a:lnSpc>
                <a:spcPct val="110000"/>
              </a:lnSpc>
              <a:buClrTx/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2pPr>
            <a:lvl3pPr marL="504000" indent="-216000">
              <a:lnSpc>
                <a:spcPct val="110000"/>
              </a:lnSpc>
              <a:buClrTx/>
              <a:buFont typeface="Courier New" panose="02070309020205020404" pitchFamily="49" charset="0"/>
              <a:buChar char="o"/>
              <a:defRPr sz="140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3pPr>
            <a:lvl4pPr marL="216000" indent="-216000">
              <a:lnSpc>
                <a:spcPct val="110000"/>
              </a:lnSpc>
              <a:buClr>
                <a:schemeClr val="bg1"/>
              </a:buClr>
              <a:buFont typeface="+mj-lt"/>
              <a:buAutoNum type="arabicPeriod"/>
              <a:defRPr sz="1600" b="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4pPr>
            <a:lvl5pPr marL="0" inden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defRPr b="1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40E049F7-A6A5-97FB-DC9F-2584FF3267AF}"/>
              </a:ext>
            </a:extLst>
          </p:cNvPr>
          <p:cNvGrpSpPr/>
          <p:nvPr userDrawn="1"/>
        </p:nvGrpSpPr>
        <p:grpSpPr>
          <a:xfrm>
            <a:off x="9232900" y="293602"/>
            <a:ext cx="2628571" cy="300014"/>
            <a:chOff x="9232900" y="293602"/>
            <a:chExt cx="2628571" cy="300014"/>
          </a:xfrm>
        </p:grpSpPr>
        <p:sp>
          <p:nvSpPr>
            <p:cNvPr id="5" name="Полилиния 4">
              <a:extLst>
                <a:ext uri="{FF2B5EF4-FFF2-40B4-BE49-F238E27FC236}">
                  <a16:creationId xmlns:a16="http://schemas.microsoft.com/office/drawing/2014/main" id="{6B603840-B8BA-A542-0801-28AE4361128F}"/>
                </a:ext>
              </a:extLst>
            </p:cNvPr>
            <p:cNvSpPr/>
            <p:nvPr/>
          </p:nvSpPr>
          <p:spPr>
            <a:xfrm>
              <a:off x="10960738" y="293602"/>
              <a:ext cx="2334" cy="300014"/>
            </a:xfrm>
            <a:custGeom>
              <a:avLst/>
              <a:gdLst>
                <a:gd name="connsiteX0" fmla="*/ 0 w 2334"/>
                <a:gd name="connsiteY0" fmla="*/ 0 h 300014"/>
                <a:gd name="connsiteX1" fmla="*/ 0 w 2334"/>
                <a:gd name="connsiteY1" fmla="*/ 300014 h 300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34" h="300014">
                  <a:moveTo>
                    <a:pt x="0" y="0"/>
                  </a:moveTo>
                  <a:lnTo>
                    <a:pt x="0" y="300014"/>
                  </a:lnTo>
                </a:path>
              </a:pathLst>
            </a:custGeom>
            <a:ln w="11586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" name="Полилиния 5">
              <a:extLst>
                <a:ext uri="{FF2B5EF4-FFF2-40B4-BE49-F238E27FC236}">
                  <a16:creationId xmlns:a16="http://schemas.microsoft.com/office/drawing/2014/main" id="{69961DFE-EF60-0A6D-082D-1A515A1F9973}"/>
                </a:ext>
              </a:extLst>
            </p:cNvPr>
            <p:cNvSpPr/>
            <p:nvPr/>
          </p:nvSpPr>
          <p:spPr>
            <a:xfrm>
              <a:off x="9232900" y="343796"/>
              <a:ext cx="199821" cy="68207"/>
            </a:xfrm>
            <a:custGeom>
              <a:avLst/>
              <a:gdLst>
                <a:gd name="connsiteX0" fmla="*/ 199822 w 199821"/>
                <a:gd name="connsiteY0" fmla="*/ 0 h 68207"/>
                <a:gd name="connsiteX1" fmla="*/ 199822 w 199821"/>
                <a:gd name="connsiteY1" fmla="*/ 68208 h 68207"/>
                <a:gd name="connsiteX2" fmla="*/ 0 w 199821"/>
                <a:gd name="connsiteY2" fmla="*/ 68208 h 68207"/>
                <a:gd name="connsiteX3" fmla="*/ 0 w 199821"/>
                <a:gd name="connsiteY3" fmla="*/ 0 h 68207"/>
                <a:gd name="connsiteX4" fmla="*/ 20137 w 199821"/>
                <a:gd name="connsiteY4" fmla="*/ 0 h 68207"/>
                <a:gd name="connsiteX5" fmla="*/ 20137 w 199821"/>
                <a:gd name="connsiteY5" fmla="*/ 48055 h 68207"/>
                <a:gd name="connsiteX6" fmla="*/ 179685 w 199821"/>
                <a:gd name="connsiteY6" fmla="*/ 48055 h 68207"/>
                <a:gd name="connsiteX7" fmla="*/ 179685 w 199821"/>
                <a:gd name="connsiteY7" fmla="*/ 0 h 68207"/>
                <a:gd name="connsiteX8" fmla="*/ 199822 w 199821"/>
                <a:gd name="connsiteY8" fmla="*/ 0 h 6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821" h="68207">
                  <a:moveTo>
                    <a:pt x="199822" y="0"/>
                  </a:moveTo>
                  <a:lnTo>
                    <a:pt x="199822" y="68208"/>
                  </a:lnTo>
                  <a:lnTo>
                    <a:pt x="0" y="68208"/>
                  </a:lnTo>
                  <a:lnTo>
                    <a:pt x="0" y="0"/>
                  </a:lnTo>
                  <a:lnTo>
                    <a:pt x="20137" y="0"/>
                  </a:lnTo>
                  <a:lnTo>
                    <a:pt x="20137" y="48055"/>
                  </a:lnTo>
                  <a:lnTo>
                    <a:pt x="179685" y="48055"/>
                  </a:lnTo>
                  <a:lnTo>
                    <a:pt x="179685" y="0"/>
                  </a:lnTo>
                  <a:lnTo>
                    <a:pt x="199822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7" name="Полилиния 6">
              <a:extLst>
                <a:ext uri="{FF2B5EF4-FFF2-40B4-BE49-F238E27FC236}">
                  <a16:creationId xmlns:a16="http://schemas.microsoft.com/office/drawing/2014/main" id="{5EF1E502-59BF-5AB9-C96F-BC70D1CABD88}"/>
                </a:ext>
              </a:extLst>
            </p:cNvPr>
            <p:cNvSpPr/>
            <p:nvPr/>
          </p:nvSpPr>
          <p:spPr>
            <a:xfrm>
              <a:off x="9232900" y="472461"/>
              <a:ext cx="199821" cy="68207"/>
            </a:xfrm>
            <a:custGeom>
              <a:avLst/>
              <a:gdLst>
                <a:gd name="connsiteX0" fmla="*/ 199822 w 199821"/>
                <a:gd name="connsiteY0" fmla="*/ 0 h 68207"/>
                <a:gd name="connsiteX1" fmla="*/ 199822 w 199821"/>
                <a:gd name="connsiteY1" fmla="*/ 68208 h 68207"/>
                <a:gd name="connsiteX2" fmla="*/ 179685 w 199821"/>
                <a:gd name="connsiteY2" fmla="*/ 68208 h 68207"/>
                <a:gd name="connsiteX3" fmla="*/ 179685 w 199821"/>
                <a:gd name="connsiteY3" fmla="*/ 20152 h 68207"/>
                <a:gd name="connsiteX4" fmla="*/ 20137 w 199821"/>
                <a:gd name="connsiteY4" fmla="*/ 20152 h 68207"/>
                <a:gd name="connsiteX5" fmla="*/ 20137 w 199821"/>
                <a:gd name="connsiteY5" fmla="*/ 68208 h 68207"/>
                <a:gd name="connsiteX6" fmla="*/ 0 w 199821"/>
                <a:gd name="connsiteY6" fmla="*/ 68208 h 68207"/>
                <a:gd name="connsiteX7" fmla="*/ 0 w 199821"/>
                <a:gd name="connsiteY7" fmla="*/ 0 h 68207"/>
                <a:gd name="connsiteX8" fmla="*/ 199822 w 199821"/>
                <a:gd name="connsiteY8" fmla="*/ 0 h 6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821" h="68207">
                  <a:moveTo>
                    <a:pt x="199822" y="0"/>
                  </a:moveTo>
                  <a:lnTo>
                    <a:pt x="199822" y="68208"/>
                  </a:lnTo>
                  <a:lnTo>
                    <a:pt x="179685" y="68208"/>
                  </a:lnTo>
                  <a:lnTo>
                    <a:pt x="179685" y="20152"/>
                  </a:lnTo>
                  <a:lnTo>
                    <a:pt x="20137" y="20152"/>
                  </a:lnTo>
                  <a:lnTo>
                    <a:pt x="20137" y="68208"/>
                  </a:lnTo>
                  <a:lnTo>
                    <a:pt x="0" y="68208"/>
                  </a:lnTo>
                  <a:lnTo>
                    <a:pt x="0" y="0"/>
                  </a:lnTo>
                  <a:lnTo>
                    <a:pt x="199822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1" name="Полилиния 10">
              <a:extLst>
                <a:ext uri="{FF2B5EF4-FFF2-40B4-BE49-F238E27FC236}">
                  <a16:creationId xmlns:a16="http://schemas.microsoft.com/office/drawing/2014/main" id="{0B961B6A-383B-EDE8-E532-53EB9E1C07BD}"/>
                </a:ext>
              </a:extLst>
            </p:cNvPr>
            <p:cNvSpPr/>
            <p:nvPr/>
          </p:nvSpPr>
          <p:spPr>
            <a:xfrm>
              <a:off x="10055423" y="343796"/>
              <a:ext cx="199822" cy="20152"/>
            </a:xfrm>
            <a:custGeom>
              <a:avLst/>
              <a:gdLst>
                <a:gd name="connsiteX0" fmla="*/ 0 w 199822"/>
                <a:gd name="connsiteY0" fmla="*/ 0 h 20152"/>
                <a:gd name="connsiteX1" fmla="*/ 0 w 199822"/>
                <a:gd name="connsiteY1" fmla="*/ 20152 h 20152"/>
                <a:gd name="connsiteX2" fmla="*/ 199822 w 199822"/>
                <a:gd name="connsiteY2" fmla="*/ 20152 h 20152"/>
                <a:gd name="connsiteX3" fmla="*/ 199822 w 199822"/>
                <a:gd name="connsiteY3" fmla="*/ 0 h 20152"/>
                <a:gd name="connsiteX4" fmla="*/ 0 w 199822"/>
                <a:gd name="connsiteY4" fmla="*/ 0 h 2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9822" h="20152">
                  <a:moveTo>
                    <a:pt x="0" y="0"/>
                  </a:moveTo>
                  <a:lnTo>
                    <a:pt x="0" y="20152"/>
                  </a:lnTo>
                  <a:lnTo>
                    <a:pt x="199822" y="20152"/>
                  </a:lnTo>
                  <a:lnTo>
                    <a:pt x="19982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4" name="Полилиния 13">
              <a:extLst>
                <a:ext uri="{FF2B5EF4-FFF2-40B4-BE49-F238E27FC236}">
                  <a16:creationId xmlns:a16="http://schemas.microsoft.com/office/drawing/2014/main" id="{326F2934-684B-70D6-6003-8E6D2DBB3010}"/>
                </a:ext>
              </a:extLst>
            </p:cNvPr>
            <p:cNvSpPr/>
            <p:nvPr/>
          </p:nvSpPr>
          <p:spPr>
            <a:xfrm>
              <a:off x="10145265" y="412004"/>
              <a:ext cx="20136" cy="128664"/>
            </a:xfrm>
            <a:custGeom>
              <a:avLst/>
              <a:gdLst>
                <a:gd name="connsiteX0" fmla="*/ 20137 w 20136"/>
                <a:gd name="connsiteY0" fmla="*/ 0 h 128664"/>
                <a:gd name="connsiteX1" fmla="*/ 0 w 20136"/>
                <a:gd name="connsiteY1" fmla="*/ 0 h 128664"/>
                <a:gd name="connsiteX2" fmla="*/ 0 w 20136"/>
                <a:gd name="connsiteY2" fmla="*/ 128665 h 128664"/>
                <a:gd name="connsiteX3" fmla="*/ 20137 w 20136"/>
                <a:gd name="connsiteY3" fmla="*/ 128665 h 128664"/>
                <a:gd name="connsiteX4" fmla="*/ 20137 w 20136"/>
                <a:gd name="connsiteY4" fmla="*/ 0 h 128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36" h="128664">
                  <a:moveTo>
                    <a:pt x="20137" y="0"/>
                  </a:moveTo>
                  <a:lnTo>
                    <a:pt x="0" y="0"/>
                  </a:lnTo>
                  <a:lnTo>
                    <a:pt x="0" y="128665"/>
                  </a:lnTo>
                  <a:lnTo>
                    <a:pt x="20137" y="128665"/>
                  </a:lnTo>
                  <a:lnTo>
                    <a:pt x="20137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5" name="Полилиния 14">
              <a:extLst>
                <a:ext uri="{FF2B5EF4-FFF2-40B4-BE49-F238E27FC236}">
                  <a16:creationId xmlns:a16="http://schemas.microsoft.com/office/drawing/2014/main" id="{71A1DE67-5CA9-6816-C3BD-637BDB0B016D}"/>
                </a:ext>
              </a:extLst>
            </p:cNvPr>
            <p:cNvSpPr/>
            <p:nvPr/>
          </p:nvSpPr>
          <p:spPr>
            <a:xfrm>
              <a:off x="10428455" y="472460"/>
              <a:ext cx="204748" cy="75959"/>
            </a:xfrm>
            <a:custGeom>
              <a:avLst/>
              <a:gdLst>
                <a:gd name="connsiteX0" fmla="*/ 204748 w 204748"/>
                <a:gd name="connsiteY0" fmla="*/ 0 h 75959"/>
                <a:gd name="connsiteX1" fmla="*/ 204748 w 204748"/>
                <a:gd name="connsiteY1" fmla="*/ 68208 h 75959"/>
                <a:gd name="connsiteX2" fmla="*/ 184611 w 204748"/>
                <a:gd name="connsiteY2" fmla="*/ 68208 h 75959"/>
                <a:gd name="connsiteX3" fmla="*/ 184611 w 204748"/>
                <a:gd name="connsiteY3" fmla="*/ 36073 h 75959"/>
                <a:gd name="connsiteX4" fmla="*/ 176771 w 204748"/>
                <a:gd name="connsiteY4" fmla="*/ 44862 h 75959"/>
                <a:gd name="connsiteX5" fmla="*/ 101738 w 204748"/>
                <a:gd name="connsiteY5" fmla="*/ 75959 h 75959"/>
                <a:gd name="connsiteX6" fmla="*/ 0 w 204748"/>
                <a:gd name="connsiteY6" fmla="*/ 0 h 75959"/>
                <a:gd name="connsiteX7" fmla="*/ 21237 w 204748"/>
                <a:gd name="connsiteY7" fmla="*/ 0 h 75959"/>
                <a:gd name="connsiteX8" fmla="*/ 101738 w 204748"/>
                <a:gd name="connsiteY8" fmla="*/ 55807 h 75959"/>
                <a:gd name="connsiteX9" fmla="*/ 162520 w 204748"/>
                <a:gd name="connsiteY9" fmla="*/ 30601 h 75959"/>
                <a:gd name="connsiteX10" fmla="*/ 182239 w 204748"/>
                <a:gd name="connsiteY10" fmla="*/ 0 h 75959"/>
                <a:gd name="connsiteX11" fmla="*/ 204748 w 204748"/>
                <a:gd name="connsiteY11" fmla="*/ 0 h 75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4748" h="75959">
                  <a:moveTo>
                    <a:pt x="204748" y="0"/>
                  </a:moveTo>
                  <a:lnTo>
                    <a:pt x="204748" y="68208"/>
                  </a:lnTo>
                  <a:lnTo>
                    <a:pt x="184611" y="68208"/>
                  </a:lnTo>
                  <a:lnTo>
                    <a:pt x="184611" y="36073"/>
                  </a:lnTo>
                  <a:cubicBezTo>
                    <a:pt x="182179" y="39142"/>
                    <a:pt x="179545" y="42087"/>
                    <a:pt x="176771" y="44862"/>
                  </a:cubicBezTo>
                  <a:cubicBezTo>
                    <a:pt x="157564" y="64069"/>
                    <a:pt x="131046" y="75959"/>
                    <a:pt x="101738" y="75959"/>
                  </a:cubicBezTo>
                  <a:cubicBezTo>
                    <a:pt x="53626" y="75959"/>
                    <a:pt x="12995" y="43917"/>
                    <a:pt x="0" y="0"/>
                  </a:cubicBezTo>
                  <a:lnTo>
                    <a:pt x="21237" y="0"/>
                  </a:lnTo>
                  <a:cubicBezTo>
                    <a:pt x="33459" y="32600"/>
                    <a:pt x="64887" y="55807"/>
                    <a:pt x="101738" y="55807"/>
                  </a:cubicBezTo>
                  <a:cubicBezTo>
                    <a:pt x="125468" y="55807"/>
                    <a:pt x="146969" y="46180"/>
                    <a:pt x="162520" y="30601"/>
                  </a:cubicBezTo>
                  <a:cubicBezTo>
                    <a:pt x="171119" y="22012"/>
                    <a:pt x="177904" y="11595"/>
                    <a:pt x="182239" y="0"/>
                  </a:cubicBezTo>
                  <a:lnTo>
                    <a:pt x="204748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6" name="Полилиния 15">
              <a:extLst>
                <a:ext uri="{FF2B5EF4-FFF2-40B4-BE49-F238E27FC236}">
                  <a16:creationId xmlns:a16="http://schemas.microsoft.com/office/drawing/2014/main" id="{7AD4A46A-A0ED-0DCE-663E-DC7E804818C9}"/>
                </a:ext>
              </a:extLst>
            </p:cNvPr>
            <p:cNvSpPr/>
            <p:nvPr/>
          </p:nvSpPr>
          <p:spPr>
            <a:xfrm>
              <a:off x="10428455" y="336045"/>
              <a:ext cx="204748" cy="75958"/>
            </a:xfrm>
            <a:custGeom>
              <a:avLst/>
              <a:gdLst>
                <a:gd name="connsiteX0" fmla="*/ 204748 w 204748"/>
                <a:gd name="connsiteY0" fmla="*/ 7751 h 75958"/>
                <a:gd name="connsiteX1" fmla="*/ 204748 w 204748"/>
                <a:gd name="connsiteY1" fmla="*/ 75959 h 75958"/>
                <a:gd name="connsiteX2" fmla="*/ 182239 w 204748"/>
                <a:gd name="connsiteY2" fmla="*/ 75959 h 75958"/>
                <a:gd name="connsiteX3" fmla="*/ 162520 w 204748"/>
                <a:gd name="connsiteY3" fmla="*/ 45358 h 75958"/>
                <a:gd name="connsiteX4" fmla="*/ 101738 w 204748"/>
                <a:gd name="connsiteY4" fmla="*/ 20152 h 75958"/>
                <a:gd name="connsiteX5" fmla="*/ 40956 w 204748"/>
                <a:gd name="connsiteY5" fmla="*/ 45358 h 75958"/>
                <a:gd name="connsiteX6" fmla="*/ 21237 w 204748"/>
                <a:gd name="connsiteY6" fmla="*/ 75959 h 75958"/>
                <a:gd name="connsiteX7" fmla="*/ 0 w 204748"/>
                <a:gd name="connsiteY7" fmla="*/ 75959 h 75958"/>
                <a:gd name="connsiteX8" fmla="*/ 26705 w 204748"/>
                <a:gd name="connsiteY8" fmla="*/ 31097 h 75958"/>
                <a:gd name="connsiteX9" fmla="*/ 101738 w 204748"/>
                <a:gd name="connsiteY9" fmla="*/ 0 h 75958"/>
                <a:gd name="connsiteX10" fmla="*/ 176771 w 204748"/>
                <a:gd name="connsiteY10" fmla="*/ 31097 h 75958"/>
                <a:gd name="connsiteX11" fmla="*/ 184611 w 204748"/>
                <a:gd name="connsiteY11" fmla="*/ 39886 h 75958"/>
                <a:gd name="connsiteX12" fmla="*/ 184611 w 204748"/>
                <a:gd name="connsiteY12" fmla="*/ 7751 h 75958"/>
                <a:gd name="connsiteX13" fmla="*/ 204748 w 204748"/>
                <a:gd name="connsiteY13" fmla="*/ 7751 h 75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4748" h="75958">
                  <a:moveTo>
                    <a:pt x="204748" y="7751"/>
                  </a:moveTo>
                  <a:lnTo>
                    <a:pt x="204748" y="75959"/>
                  </a:lnTo>
                  <a:lnTo>
                    <a:pt x="182239" y="75959"/>
                  </a:lnTo>
                  <a:cubicBezTo>
                    <a:pt x="177904" y="64363"/>
                    <a:pt x="171119" y="53946"/>
                    <a:pt x="162520" y="45358"/>
                  </a:cubicBezTo>
                  <a:cubicBezTo>
                    <a:pt x="146969" y="29779"/>
                    <a:pt x="125468" y="20152"/>
                    <a:pt x="101738" y="20152"/>
                  </a:cubicBezTo>
                  <a:cubicBezTo>
                    <a:pt x="78008" y="20152"/>
                    <a:pt x="56507" y="29779"/>
                    <a:pt x="40956" y="45358"/>
                  </a:cubicBezTo>
                  <a:cubicBezTo>
                    <a:pt x="32359" y="53946"/>
                    <a:pt x="25575" y="64363"/>
                    <a:pt x="21237" y="75959"/>
                  </a:cubicBezTo>
                  <a:lnTo>
                    <a:pt x="0" y="75959"/>
                  </a:lnTo>
                  <a:cubicBezTo>
                    <a:pt x="5080" y="58783"/>
                    <a:pt x="14389" y="43436"/>
                    <a:pt x="26705" y="31097"/>
                  </a:cubicBezTo>
                  <a:cubicBezTo>
                    <a:pt x="45912" y="11890"/>
                    <a:pt x="72430" y="0"/>
                    <a:pt x="101738" y="0"/>
                  </a:cubicBezTo>
                  <a:cubicBezTo>
                    <a:pt x="131046" y="0"/>
                    <a:pt x="157564" y="11890"/>
                    <a:pt x="176771" y="31097"/>
                  </a:cubicBezTo>
                  <a:cubicBezTo>
                    <a:pt x="179545" y="33871"/>
                    <a:pt x="182179" y="36817"/>
                    <a:pt x="184611" y="39886"/>
                  </a:cubicBezTo>
                  <a:lnTo>
                    <a:pt x="184611" y="7751"/>
                  </a:lnTo>
                  <a:lnTo>
                    <a:pt x="204748" y="7751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7" name="Полилиния 16">
              <a:extLst>
                <a:ext uri="{FF2B5EF4-FFF2-40B4-BE49-F238E27FC236}">
                  <a16:creationId xmlns:a16="http://schemas.microsoft.com/office/drawing/2014/main" id="{382C86F0-BEBA-E3FC-1AAF-BB56EC0B9EF1}"/>
                </a:ext>
              </a:extLst>
            </p:cNvPr>
            <p:cNvSpPr/>
            <p:nvPr/>
          </p:nvSpPr>
          <p:spPr>
            <a:xfrm>
              <a:off x="9656507" y="336045"/>
              <a:ext cx="203478" cy="212374"/>
            </a:xfrm>
            <a:custGeom>
              <a:avLst/>
              <a:gdLst>
                <a:gd name="connsiteX0" fmla="*/ 40956 w 203478"/>
                <a:gd name="connsiteY0" fmla="*/ 45358 h 212374"/>
                <a:gd name="connsiteX1" fmla="*/ 101738 w 203478"/>
                <a:gd name="connsiteY1" fmla="*/ 20152 h 212374"/>
                <a:gd name="connsiteX2" fmla="*/ 162522 w 203478"/>
                <a:gd name="connsiteY2" fmla="*/ 45358 h 212374"/>
                <a:gd name="connsiteX3" fmla="*/ 182239 w 203478"/>
                <a:gd name="connsiteY3" fmla="*/ 75959 h 212374"/>
                <a:gd name="connsiteX4" fmla="*/ 203478 w 203478"/>
                <a:gd name="connsiteY4" fmla="*/ 75959 h 212374"/>
                <a:gd name="connsiteX5" fmla="*/ 176771 w 203478"/>
                <a:gd name="connsiteY5" fmla="*/ 31097 h 212374"/>
                <a:gd name="connsiteX6" fmla="*/ 101738 w 203478"/>
                <a:gd name="connsiteY6" fmla="*/ 0 h 212374"/>
                <a:gd name="connsiteX7" fmla="*/ 26705 w 203478"/>
                <a:gd name="connsiteY7" fmla="*/ 31097 h 212374"/>
                <a:gd name="connsiteX8" fmla="*/ 0 w 203478"/>
                <a:gd name="connsiteY8" fmla="*/ 75959 h 212374"/>
                <a:gd name="connsiteX9" fmla="*/ 21237 w 203478"/>
                <a:gd name="connsiteY9" fmla="*/ 75959 h 212374"/>
                <a:gd name="connsiteX10" fmla="*/ 40956 w 203478"/>
                <a:gd name="connsiteY10" fmla="*/ 45358 h 212374"/>
                <a:gd name="connsiteX11" fmla="*/ 162522 w 203478"/>
                <a:gd name="connsiteY11" fmla="*/ 167016 h 212374"/>
                <a:gd name="connsiteX12" fmla="*/ 101738 w 203478"/>
                <a:gd name="connsiteY12" fmla="*/ 192222 h 212374"/>
                <a:gd name="connsiteX13" fmla="*/ 21237 w 203478"/>
                <a:gd name="connsiteY13" fmla="*/ 136416 h 212374"/>
                <a:gd name="connsiteX14" fmla="*/ 0 w 203478"/>
                <a:gd name="connsiteY14" fmla="*/ 136416 h 212374"/>
                <a:gd name="connsiteX15" fmla="*/ 101738 w 203478"/>
                <a:gd name="connsiteY15" fmla="*/ 212374 h 212374"/>
                <a:gd name="connsiteX16" fmla="*/ 176771 w 203478"/>
                <a:gd name="connsiteY16" fmla="*/ 181278 h 212374"/>
                <a:gd name="connsiteX17" fmla="*/ 203478 w 203478"/>
                <a:gd name="connsiteY17" fmla="*/ 136416 h 212374"/>
                <a:gd name="connsiteX18" fmla="*/ 182239 w 203478"/>
                <a:gd name="connsiteY18" fmla="*/ 136416 h 212374"/>
                <a:gd name="connsiteX19" fmla="*/ 162522 w 203478"/>
                <a:gd name="connsiteY19" fmla="*/ 167016 h 212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03478" h="212374">
                  <a:moveTo>
                    <a:pt x="40956" y="45358"/>
                  </a:moveTo>
                  <a:cubicBezTo>
                    <a:pt x="56507" y="29779"/>
                    <a:pt x="78008" y="20152"/>
                    <a:pt x="101738" y="20152"/>
                  </a:cubicBezTo>
                  <a:cubicBezTo>
                    <a:pt x="125468" y="20152"/>
                    <a:pt x="146969" y="29779"/>
                    <a:pt x="162522" y="45358"/>
                  </a:cubicBezTo>
                  <a:cubicBezTo>
                    <a:pt x="171119" y="53946"/>
                    <a:pt x="177904" y="64363"/>
                    <a:pt x="182239" y="75959"/>
                  </a:cubicBezTo>
                  <a:lnTo>
                    <a:pt x="203478" y="75959"/>
                  </a:lnTo>
                  <a:cubicBezTo>
                    <a:pt x="198395" y="58783"/>
                    <a:pt x="189087" y="43436"/>
                    <a:pt x="176771" y="31097"/>
                  </a:cubicBezTo>
                  <a:cubicBezTo>
                    <a:pt x="157564" y="11890"/>
                    <a:pt x="131046" y="0"/>
                    <a:pt x="101738" y="0"/>
                  </a:cubicBezTo>
                  <a:cubicBezTo>
                    <a:pt x="72430" y="0"/>
                    <a:pt x="45912" y="11890"/>
                    <a:pt x="26705" y="31097"/>
                  </a:cubicBezTo>
                  <a:cubicBezTo>
                    <a:pt x="14389" y="43436"/>
                    <a:pt x="5080" y="58783"/>
                    <a:pt x="0" y="75959"/>
                  </a:cubicBezTo>
                  <a:lnTo>
                    <a:pt x="21237" y="75959"/>
                  </a:lnTo>
                  <a:cubicBezTo>
                    <a:pt x="25575" y="64363"/>
                    <a:pt x="32359" y="53946"/>
                    <a:pt x="40956" y="45358"/>
                  </a:cubicBezTo>
                  <a:close/>
                  <a:moveTo>
                    <a:pt x="162522" y="167016"/>
                  </a:moveTo>
                  <a:cubicBezTo>
                    <a:pt x="146969" y="182595"/>
                    <a:pt x="125468" y="192222"/>
                    <a:pt x="101738" y="192222"/>
                  </a:cubicBezTo>
                  <a:cubicBezTo>
                    <a:pt x="64887" y="192222"/>
                    <a:pt x="33459" y="169016"/>
                    <a:pt x="21237" y="136416"/>
                  </a:cubicBezTo>
                  <a:lnTo>
                    <a:pt x="0" y="136416"/>
                  </a:lnTo>
                  <a:cubicBezTo>
                    <a:pt x="12995" y="180332"/>
                    <a:pt x="53626" y="212374"/>
                    <a:pt x="101738" y="212374"/>
                  </a:cubicBezTo>
                  <a:cubicBezTo>
                    <a:pt x="131046" y="212374"/>
                    <a:pt x="157564" y="200484"/>
                    <a:pt x="176771" y="181278"/>
                  </a:cubicBezTo>
                  <a:cubicBezTo>
                    <a:pt x="189087" y="168938"/>
                    <a:pt x="198395" y="153592"/>
                    <a:pt x="203478" y="136416"/>
                  </a:cubicBezTo>
                  <a:lnTo>
                    <a:pt x="182239" y="136416"/>
                  </a:lnTo>
                  <a:cubicBezTo>
                    <a:pt x="177904" y="148011"/>
                    <a:pt x="171119" y="158428"/>
                    <a:pt x="162522" y="167016"/>
                  </a:cubicBez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8" name="Полилиния 17">
              <a:extLst>
                <a:ext uri="{FF2B5EF4-FFF2-40B4-BE49-F238E27FC236}">
                  <a16:creationId xmlns:a16="http://schemas.microsoft.com/office/drawing/2014/main" id="{BA3076B1-0E21-81B1-3FE5-D3F2D36F9A2F}"/>
                </a:ext>
              </a:extLst>
            </p:cNvPr>
            <p:cNvSpPr/>
            <p:nvPr/>
          </p:nvSpPr>
          <p:spPr>
            <a:xfrm>
              <a:off x="11643759" y="374783"/>
              <a:ext cx="131048" cy="131328"/>
            </a:xfrm>
            <a:custGeom>
              <a:avLst/>
              <a:gdLst>
                <a:gd name="connsiteX0" fmla="*/ 131048 w 131048"/>
                <a:gd name="connsiteY0" fmla="*/ 0 h 131328"/>
                <a:gd name="connsiteX1" fmla="*/ 0 w 131048"/>
                <a:gd name="connsiteY1" fmla="*/ 0 h 131328"/>
                <a:gd name="connsiteX2" fmla="*/ 0 w 131048"/>
                <a:gd name="connsiteY2" fmla="*/ 29040 h 131328"/>
                <a:gd name="connsiteX3" fmla="*/ 50990 w 131048"/>
                <a:gd name="connsiteY3" fmla="*/ 29040 h 131328"/>
                <a:gd name="connsiteX4" fmla="*/ 50990 w 131048"/>
                <a:gd name="connsiteY4" fmla="*/ 131328 h 131328"/>
                <a:gd name="connsiteX5" fmla="*/ 80058 w 131048"/>
                <a:gd name="connsiteY5" fmla="*/ 131328 h 131328"/>
                <a:gd name="connsiteX6" fmla="*/ 80058 w 131048"/>
                <a:gd name="connsiteY6" fmla="*/ 29040 h 131328"/>
                <a:gd name="connsiteX7" fmla="*/ 131048 w 131048"/>
                <a:gd name="connsiteY7" fmla="*/ 29040 h 131328"/>
                <a:gd name="connsiteX8" fmla="*/ 131048 w 131048"/>
                <a:gd name="connsiteY8" fmla="*/ 0 h 131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048" h="131328">
                  <a:moveTo>
                    <a:pt x="131048" y="0"/>
                  </a:moveTo>
                  <a:lnTo>
                    <a:pt x="0" y="0"/>
                  </a:lnTo>
                  <a:lnTo>
                    <a:pt x="0" y="29040"/>
                  </a:lnTo>
                  <a:lnTo>
                    <a:pt x="50990" y="29040"/>
                  </a:lnTo>
                  <a:lnTo>
                    <a:pt x="50990" y="131328"/>
                  </a:lnTo>
                  <a:lnTo>
                    <a:pt x="80058" y="131328"/>
                  </a:lnTo>
                  <a:lnTo>
                    <a:pt x="80058" y="29040"/>
                  </a:lnTo>
                  <a:lnTo>
                    <a:pt x="131048" y="29040"/>
                  </a:lnTo>
                  <a:lnTo>
                    <a:pt x="131048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9" name="Полилиния 18">
              <a:extLst>
                <a:ext uri="{FF2B5EF4-FFF2-40B4-BE49-F238E27FC236}">
                  <a16:creationId xmlns:a16="http://schemas.microsoft.com/office/drawing/2014/main" id="{D9F0E015-D2D6-2FB5-BF61-DCBFEB445F21}"/>
                </a:ext>
              </a:extLst>
            </p:cNvPr>
            <p:cNvSpPr/>
            <p:nvPr/>
          </p:nvSpPr>
          <p:spPr>
            <a:xfrm>
              <a:off x="11803547" y="374783"/>
              <a:ext cx="57924" cy="131328"/>
            </a:xfrm>
            <a:custGeom>
              <a:avLst/>
              <a:gdLst>
                <a:gd name="connsiteX0" fmla="*/ 57924 w 57924"/>
                <a:gd name="connsiteY0" fmla="*/ 0 h 131328"/>
                <a:gd name="connsiteX1" fmla="*/ 0 w 57924"/>
                <a:gd name="connsiteY1" fmla="*/ 0 h 131328"/>
                <a:gd name="connsiteX2" fmla="*/ 0 w 57924"/>
                <a:gd name="connsiteY2" fmla="*/ 29040 h 131328"/>
                <a:gd name="connsiteX3" fmla="*/ 28950 w 57924"/>
                <a:gd name="connsiteY3" fmla="*/ 29040 h 131328"/>
                <a:gd name="connsiteX4" fmla="*/ 28950 w 57924"/>
                <a:gd name="connsiteY4" fmla="*/ 131328 h 131328"/>
                <a:gd name="connsiteX5" fmla="*/ 57924 w 57924"/>
                <a:gd name="connsiteY5" fmla="*/ 131328 h 131328"/>
                <a:gd name="connsiteX6" fmla="*/ 57924 w 57924"/>
                <a:gd name="connsiteY6" fmla="*/ 0 h 131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924" h="131328">
                  <a:moveTo>
                    <a:pt x="57924" y="0"/>
                  </a:moveTo>
                  <a:lnTo>
                    <a:pt x="0" y="0"/>
                  </a:lnTo>
                  <a:lnTo>
                    <a:pt x="0" y="29040"/>
                  </a:lnTo>
                  <a:lnTo>
                    <a:pt x="28950" y="29040"/>
                  </a:lnTo>
                  <a:lnTo>
                    <a:pt x="28950" y="131328"/>
                  </a:lnTo>
                  <a:lnTo>
                    <a:pt x="57924" y="131328"/>
                  </a:lnTo>
                  <a:lnTo>
                    <a:pt x="57924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0" name="Полилиния 19">
              <a:extLst>
                <a:ext uri="{FF2B5EF4-FFF2-40B4-BE49-F238E27FC236}">
                  <a16:creationId xmlns:a16="http://schemas.microsoft.com/office/drawing/2014/main" id="{4A3FF83A-F5F0-2F2D-B100-15DFF3156087}"/>
                </a:ext>
              </a:extLst>
            </p:cNvPr>
            <p:cNvSpPr/>
            <p:nvPr/>
          </p:nvSpPr>
          <p:spPr>
            <a:xfrm>
              <a:off x="11276600" y="331011"/>
              <a:ext cx="306222" cy="218772"/>
            </a:xfrm>
            <a:custGeom>
              <a:avLst/>
              <a:gdLst>
                <a:gd name="connsiteX0" fmla="*/ 131064 w 306222"/>
                <a:gd name="connsiteY0" fmla="*/ 87335 h 218772"/>
                <a:gd name="connsiteX1" fmla="*/ 217940 w 306222"/>
                <a:gd name="connsiteY1" fmla="*/ 87335 h 218772"/>
                <a:gd name="connsiteX2" fmla="*/ 217940 w 306222"/>
                <a:gd name="connsiteY2" fmla="*/ 131653 h 218772"/>
                <a:gd name="connsiteX3" fmla="*/ 131064 w 306222"/>
                <a:gd name="connsiteY3" fmla="*/ 131653 h 218772"/>
                <a:gd name="connsiteX4" fmla="*/ 131064 w 306222"/>
                <a:gd name="connsiteY4" fmla="*/ 218773 h 218772"/>
                <a:gd name="connsiteX5" fmla="*/ 86873 w 306222"/>
                <a:gd name="connsiteY5" fmla="*/ 218773 h 218772"/>
                <a:gd name="connsiteX6" fmla="*/ 86873 w 306222"/>
                <a:gd name="connsiteY6" fmla="*/ 131653 h 218772"/>
                <a:gd name="connsiteX7" fmla="*/ 0 w 306222"/>
                <a:gd name="connsiteY7" fmla="*/ 131653 h 218772"/>
                <a:gd name="connsiteX8" fmla="*/ 0 w 306222"/>
                <a:gd name="connsiteY8" fmla="*/ 87335 h 218772"/>
                <a:gd name="connsiteX9" fmla="*/ 86873 w 306222"/>
                <a:gd name="connsiteY9" fmla="*/ 87335 h 218772"/>
                <a:gd name="connsiteX10" fmla="*/ 86873 w 306222"/>
                <a:gd name="connsiteY10" fmla="*/ 217 h 218772"/>
                <a:gd name="connsiteX11" fmla="*/ 131064 w 306222"/>
                <a:gd name="connsiteY11" fmla="*/ 217 h 218772"/>
                <a:gd name="connsiteX12" fmla="*/ 131064 w 306222"/>
                <a:gd name="connsiteY12" fmla="*/ 87335 h 218772"/>
                <a:gd name="connsiteX13" fmla="*/ 131064 w 306222"/>
                <a:gd name="connsiteY13" fmla="*/ 87335 h 218772"/>
                <a:gd name="connsiteX14" fmla="*/ 262024 w 306222"/>
                <a:gd name="connsiteY14" fmla="*/ 0 h 218772"/>
                <a:gd name="connsiteX15" fmla="*/ 262024 w 306222"/>
                <a:gd name="connsiteY15" fmla="*/ 218773 h 218772"/>
                <a:gd name="connsiteX16" fmla="*/ 306222 w 306222"/>
                <a:gd name="connsiteY16" fmla="*/ 218773 h 218772"/>
                <a:gd name="connsiteX17" fmla="*/ 306222 w 306222"/>
                <a:gd name="connsiteY17" fmla="*/ 0 h 218772"/>
                <a:gd name="connsiteX18" fmla="*/ 262024 w 306222"/>
                <a:gd name="connsiteY18" fmla="*/ 0 h 21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6222" h="218772">
                  <a:moveTo>
                    <a:pt x="131064" y="87335"/>
                  </a:moveTo>
                  <a:lnTo>
                    <a:pt x="217940" y="87335"/>
                  </a:lnTo>
                  <a:lnTo>
                    <a:pt x="217940" y="131653"/>
                  </a:lnTo>
                  <a:lnTo>
                    <a:pt x="131064" y="131653"/>
                  </a:lnTo>
                  <a:lnTo>
                    <a:pt x="131064" y="218773"/>
                  </a:lnTo>
                  <a:lnTo>
                    <a:pt x="86873" y="218773"/>
                  </a:lnTo>
                  <a:lnTo>
                    <a:pt x="86873" y="131653"/>
                  </a:lnTo>
                  <a:lnTo>
                    <a:pt x="0" y="131653"/>
                  </a:lnTo>
                  <a:lnTo>
                    <a:pt x="0" y="87335"/>
                  </a:lnTo>
                  <a:lnTo>
                    <a:pt x="86873" y="87335"/>
                  </a:lnTo>
                  <a:lnTo>
                    <a:pt x="86873" y="217"/>
                  </a:lnTo>
                  <a:lnTo>
                    <a:pt x="131064" y="217"/>
                  </a:lnTo>
                  <a:lnTo>
                    <a:pt x="131064" y="87335"/>
                  </a:lnTo>
                  <a:lnTo>
                    <a:pt x="131064" y="87335"/>
                  </a:lnTo>
                  <a:close/>
                  <a:moveTo>
                    <a:pt x="262024" y="0"/>
                  </a:moveTo>
                  <a:lnTo>
                    <a:pt x="262024" y="218773"/>
                  </a:lnTo>
                  <a:lnTo>
                    <a:pt x="306222" y="218773"/>
                  </a:lnTo>
                  <a:lnTo>
                    <a:pt x="306222" y="0"/>
                  </a:lnTo>
                  <a:lnTo>
                    <a:pt x="262024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18409007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Титульный 1 + 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7">
            <a:extLst>
              <a:ext uri="{FF2B5EF4-FFF2-40B4-BE49-F238E27FC236}">
                <a16:creationId xmlns:a16="http://schemas.microsoft.com/office/drawing/2014/main" id="{2188BD69-7DAD-781F-A89B-3810CFC1DCF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9530" y="6227913"/>
            <a:ext cx="9314609" cy="338554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lvl1pPr>
              <a:lnSpc>
                <a:spcPct val="100000"/>
              </a:lnSpc>
              <a:defRPr sz="22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Подзаголовок </a:t>
            </a:r>
          </a:p>
        </p:txBody>
      </p:sp>
      <p:sp>
        <p:nvSpPr>
          <p:cNvPr id="4" name="Заголовок 5">
            <a:extLst>
              <a:ext uri="{FF2B5EF4-FFF2-40B4-BE49-F238E27FC236}">
                <a16:creationId xmlns:a16="http://schemas.microsoft.com/office/drawing/2014/main" id="{8070A97A-1AC5-D849-1BD9-8C9CEBA017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9530" y="4649488"/>
            <a:ext cx="8666447" cy="144385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lvl1pPr>
              <a:lnSpc>
                <a:spcPct val="85000"/>
              </a:lnSpc>
              <a:defRPr sz="5400" b="1" i="0" cap="all" spc="100" baseline="0">
                <a:solidFill>
                  <a:schemeClr val="accent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sp>
        <p:nvSpPr>
          <p:cNvPr id="6" name="Текст 7">
            <a:extLst>
              <a:ext uri="{FF2B5EF4-FFF2-40B4-BE49-F238E27FC236}">
                <a16:creationId xmlns:a16="http://schemas.microsoft.com/office/drawing/2014/main" id="{B133CDBF-9C44-E535-2B7F-6A2BE79D93E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360075" y="285368"/>
            <a:ext cx="1492395" cy="338554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algn="r">
              <a:lnSpc>
                <a:spcPct val="100000"/>
              </a:lnSpc>
              <a:defRPr sz="22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00.00.2024 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2EE7BB0-1348-6912-5A88-243AB5B9D60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9529" y="208130"/>
            <a:ext cx="5578671" cy="67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3979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Бол. заголовок + текст 3 колонки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F9613C1-AA70-2F6B-EF52-49BE76A7829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  <a:ea typeface="Verdana" panose="020B0604030504040204" pitchFamily="34" charset="0"/>
              </a:defRPr>
            </a:lvl1pPr>
          </a:lstStyle>
          <a:p>
            <a:endParaRPr lang="ru-RU"/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96B76060-50CB-C737-7C3F-BC737385C65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2" y="287926"/>
            <a:ext cx="8555037" cy="5124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lang="ru-RU" sz="3600" b="1" i="0" kern="1200" cap="all" spc="25" baseline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/>
              </a:defRPr>
            </a:lvl1pPr>
          </a:lstStyle>
          <a:p>
            <a:pPr lvl="0">
              <a:lnSpc>
                <a:spcPct val="90000"/>
              </a:lnSpc>
            </a:pPr>
            <a:r>
              <a:rPr lang="ru-RU" dirty="0"/>
              <a:t>ЗАГОЛОВОК СЛАЙДА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7564A92A-89D4-21F4-D242-EE86A2770BF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  <a:ea typeface="Verdana" panose="020B0604030504040204" pitchFamily="34" charset="0"/>
              </a:defRPr>
            </a:lvl1pPr>
          </a:lstStyle>
          <a:p>
            <a:fld id="{BC1A868E-D3B8-9840-A7B6-A7FDB00232B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Текст 4">
            <a:extLst>
              <a:ext uri="{FF2B5EF4-FFF2-40B4-BE49-F238E27FC236}">
                <a16:creationId xmlns:a16="http://schemas.microsoft.com/office/drawing/2014/main" id="{2F404D73-3545-45A1-8418-8E44B569DD2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476001" y="3240000"/>
            <a:ext cx="3239999" cy="1679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10000"/>
              </a:lnSpc>
              <a:defRPr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1pPr>
            <a:lvl2pPr marL="216000" indent="-216000">
              <a:lnSpc>
                <a:spcPct val="110000"/>
              </a:lnSpc>
              <a:buClrTx/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2pPr>
            <a:lvl3pPr marL="504000" indent="-216000">
              <a:lnSpc>
                <a:spcPct val="110000"/>
              </a:lnSpc>
              <a:buClrTx/>
              <a:buFont typeface="Courier New" panose="02070309020205020404" pitchFamily="49" charset="0"/>
              <a:buChar char="o"/>
              <a:defRPr sz="140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3pPr>
            <a:lvl4pPr marL="216000" indent="-216000">
              <a:lnSpc>
                <a:spcPct val="110000"/>
              </a:lnSpc>
              <a:buClr>
                <a:schemeClr val="bg1"/>
              </a:buClr>
              <a:buFont typeface="+mj-lt"/>
              <a:buAutoNum type="arabicPeriod"/>
              <a:defRPr sz="1600" b="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4pPr>
            <a:lvl5pPr marL="0" inden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defRPr b="1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0" name="Текст 4">
            <a:extLst>
              <a:ext uri="{FF2B5EF4-FFF2-40B4-BE49-F238E27FC236}">
                <a16:creationId xmlns:a16="http://schemas.microsoft.com/office/drawing/2014/main" id="{2F896E7A-A7CE-4733-BF26-81CEBBD0F4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34964" y="3240000"/>
            <a:ext cx="3239999" cy="1679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10000"/>
              </a:lnSpc>
              <a:defRPr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1pPr>
            <a:lvl2pPr marL="216000" indent="-216000">
              <a:lnSpc>
                <a:spcPct val="110000"/>
              </a:lnSpc>
              <a:buClrTx/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2pPr>
            <a:lvl3pPr marL="504000" indent="-216000">
              <a:lnSpc>
                <a:spcPct val="110000"/>
              </a:lnSpc>
              <a:buClrTx/>
              <a:buFont typeface="Courier New" panose="02070309020205020404" pitchFamily="49" charset="0"/>
              <a:buChar char="o"/>
              <a:defRPr sz="140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3pPr>
            <a:lvl4pPr marL="216000" indent="-216000">
              <a:lnSpc>
                <a:spcPct val="110000"/>
              </a:lnSpc>
              <a:buClr>
                <a:schemeClr val="bg1"/>
              </a:buClr>
              <a:buFont typeface="+mj-lt"/>
              <a:buAutoNum type="arabicPeriod"/>
              <a:defRPr sz="1600" b="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4pPr>
            <a:lvl5pPr marL="0" inden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defRPr b="1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2" name="Текст 4">
            <a:extLst>
              <a:ext uri="{FF2B5EF4-FFF2-40B4-BE49-F238E27FC236}">
                <a16:creationId xmlns:a16="http://schemas.microsoft.com/office/drawing/2014/main" id="{249FF03E-5D1D-4F8B-B34F-7E5C4DA8EDF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617038" y="3240000"/>
            <a:ext cx="3239999" cy="1679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10000"/>
              </a:lnSpc>
              <a:defRPr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1pPr>
            <a:lvl2pPr marL="216000" indent="-216000">
              <a:lnSpc>
                <a:spcPct val="110000"/>
              </a:lnSpc>
              <a:buClrTx/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2pPr>
            <a:lvl3pPr marL="504000" indent="-216000">
              <a:lnSpc>
                <a:spcPct val="110000"/>
              </a:lnSpc>
              <a:buClrTx/>
              <a:buFont typeface="Courier New" panose="02070309020205020404" pitchFamily="49" charset="0"/>
              <a:buChar char="o"/>
              <a:defRPr sz="140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3pPr>
            <a:lvl4pPr marL="216000" indent="-216000">
              <a:lnSpc>
                <a:spcPct val="110000"/>
              </a:lnSpc>
              <a:buClr>
                <a:schemeClr val="bg1"/>
              </a:buClr>
              <a:buFont typeface="+mj-lt"/>
              <a:buAutoNum type="arabicPeriod"/>
              <a:defRPr sz="1600" b="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4pPr>
            <a:lvl5pPr marL="0" inden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defRPr b="1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15F1E5FE-8119-439D-68BD-74DFDD8FDA6A}"/>
              </a:ext>
            </a:extLst>
          </p:cNvPr>
          <p:cNvGrpSpPr/>
          <p:nvPr userDrawn="1"/>
        </p:nvGrpSpPr>
        <p:grpSpPr>
          <a:xfrm>
            <a:off x="9232900" y="293602"/>
            <a:ext cx="2628571" cy="300014"/>
            <a:chOff x="9232900" y="293602"/>
            <a:chExt cx="2628571" cy="300014"/>
          </a:xfrm>
        </p:grpSpPr>
        <p:sp>
          <p:nvSpPr>
            <p:cNvPr id="5" name="Полилиния 4">
              <a:extLst>
                <a:ext uri="{FF2B5EF4-FFF2-40B4-BE49-F238E27FC236}">
                  <a16:creationId xmlns:a16="http://schemas.microsoft.com/office/drawing/2014/main" id="{15F2A3A0-A537-E304-045A-FEDA7C384663}"/>
                </a:ext>
              </a:extLst>
            </p:cNvPr>
            <p:cNvSpPr/>
            <p:nvPr/>
          </p:nvSpPr>
          <p:spPr>
            <a:xfrm>
              <a:off x="10960738" y="293602"/>
              <a:ext cx="2334" cy="300014"/>
            </a:xfrm>
            <a:custGeom>
              <a:avLst/>
              <a:gdLst>
                <a:gd name="connsiteX0" fmla="*/ 0 w 2334"/>
                <a:gd name="connsiteY0" fmla="*/ 0 h 300014"/>
                <a:gd name="connsiteX1" fmla="*/ 0 w 2334"/>
                <a:gd name="connsiteY1" fmla="*/ 300014 h 300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34" h="300014">
                  <a:moveTo>
                    <a:pt x="0" y="0"/>
                  </a:moveTo>
                  <a:lnTo>
                    <a:pt x="0" y="300014"/>
                  </a:lnTo>
                </a:path>
              </a:pathLst>
            </a:custGeom>
            <a:ln w="11586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" name="Полилиния 5">
              <a:extLst>
                <a:ext uri="{FF2B5EF4-FFF2-40B4-BE49-F238E27FC236}">
                  <a16:creationId xmlns:a16="http://schemas.microsoft.com/office/drawing/2014/main" id="{83A9F644-8FA4-05DD-63F2-A4FC3A028C19}"/>
                </a:ext>
              </a:extLst>
            </p:cNvPr>
            <p:cNvSpPr/>
            <p:nvPr/>
          </p:nvSpPr>
          <p:spPr>
            <a:xfrm>
              <a:off x="9232900" y="343796"/>
              <a:ext cx="199821" cy="68207"/>
            </a:xfrm>
            <a:custGeom>
              <a:avLst/>
              <a:gdLst>
                <a:gd name="connsiteX0" fmla="*/ 199822 w 199821"/>
                <a:gd name="connsiteY0" fmla="*/ 0 h 68207"/>
                <a:gd name="connsiteX1" fmla="*/ 199822 w 199821"/>
                <a:gd name="connsiteY1" fmla="*/ 68208 h 68207"/>
                <a:gd name="connsiteX2" fmla="*/ 0 w 199821"/>
                <a:gd name="connsiteY2" fmla="*/ 68208 h 68207"/>
                <a:gd name="connsiteX3" fmla="*/ 0 w 199821"/>
                <a:gd name="connsiteY3" fmla="*/ 0 h 68207"/>
                <a:gd name="connsiteX4" fmla="*/ 20137 w 199821"/>
                <a:gd name="connsiteY4" fmla="*/ 0 h 68207"/>
                <a:gd name="connsiteX5" fmla="*/ 20137 w 199821"/>
                <a:gd name="connsiteY5" fmla="*/ 48055 h 68207"/>
                <a:gd name="connsiteX6" fmla="*/ 179685 w 199821"/>
                <a:gd name="connsiteY6" fmla="*/ 48055 h 68207"/>
                <a:gd name="connsiteX7" fmla="*/ 179685 w 199821"/>
                <a:gd name="connsiteY7" fmla="*/ 0 h 68207"/>
                <a:gd name="connsiteX8" fmla="*/ 199822 w 199821"/>
                <a:gd name="connsiteY8" fmla="*/ 0 h 6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821" h="68207">
                  <a:moveTo>
                    <a:pt x="199822" y="0"/>
                  </a:moveTo>
                  <a:lnTo>
                    <a:pt x="199822" y="68208"/>
                  </a:lnTo>
                  <a:lnTo>
                    <a:pt x="0" y="68208"/>
                  </a:lnTo>
                  <a:lnTo>
                    <a:pt x="0" y="0"/>
                  </a:lnTo>
                  <a:lnTo>
                    <a:pt x="20137" y="0"/>
                  </a:lnTo>
                  <a:lnTo>
                    <a:pt x="20137" y="48055"/>
                  </a:lnTo>
                  <a:lnTo>
                    <a:pt x="179685" y="48055"/>
                  </a:lnTo>
                  <a:lnTo>
                    <a:pt x="179685" y="0"/>
                  </a:lnTo>
                  <a:lnTo>
                    <a:pt x="199822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7" name="Полилиния 6">
              <a:extLst>
                <a:ext uri="{FF2B5EF4-FFF2-40B4-BE49-F238E27FC236}">
                  <a16:creationId xmlns:a16="http://schemas.microsoft.com/office/drawing/2014/main" id="{AA67F8F9-EAF2-A7A1-C25E-B49721E452C9}"/>
                </a:ext>
              </a:extLst>
            </p:cNvPr>
            <p:cNvSpPr/>
            <p:nvPr/>
          </p:nvSpPr>
          <p:spPr>
            <a:xfrm>
              <a:off x="9232900" y="472461"/>
              <a:ext cx="199821" cy="68207"/>
            </a:xfrm>
            <a:custGeom>
              <a:avLst/>
              <a:gdLst>
                <a:gd name="connsiteX0" fmla="*/ 199822 w 199821"/>
                <a:gd name="connsiteY0" fmla="*/ 0 h 68207"/>
                <a:gd name="connsiteX1" fmla="*/ 199822 w 199821"/>
                <a:gd name="connsiteY1" fmla="*/ 68208 h 68207"/>
                <a:gd name="connsiteX2" fmla="*/ 179685 w 199821"/>
                <a:gd name="connsiteY2" fmla="*/ 68208 h 68207"/>
                <a:gd name="connsiteX3" fmla="*/ 179685 w 199821"/>
                <a:gd name="connsiteY3" fmla="*/ 20152 h 68207"/>
                <a:gd name="connsiteX4" fmla="*/ 20137 w 199821"/>
                <a:gd name="connsiteY4" fmla="*/ 20152 h 68207"/>
                <a:gd name="connsiteX5" fmla="*/ 20137 w 199821"/>
                <a:gd name="connsiteY5" fmla="*/ 68208 h 68207"/>
                <a:gd name="connsiteX6" fmla="*/ 0 w 199821"/>
                <a:gd name="connsiteY6" fmla="*/ 68208 h 68207"/>
                <a:gd name="connsiteX7" fmla="*/ 0 w 199821"/>
                <a:gd name="connsiteY7" fmla="*/ 0 h 68207"/>
                <a:gd name="connsiteX8" fmla="*/ 199822 w 199821"/>
                <a:gd name="connsiteY8" fmla="*/ 0 h 6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821" h="68207">
                  <a:moveTo>
                    <a:pt x="199822" y="0"/>
                  </a:moveTo>
                  <a:lnTo>
                    <a:pt x="199822" y="68208"/>
                  </a:lnTo>
                  <a:lnTo>
                    <a:pt x="179685" y="68208"/>
                  </a:lnTo>
                  <a:lnTo>
                    <a:pt x="179685" y="20152"/>
                  </a:lnTo>
                  <a:lnTo>
                    <a:pt x="20137" y="20152"/>
                  </a:lnTo>
                  <a:lnTo>
                    <a:pt x="20137" y="68208"/>
                  </a:lnTo>
                  <a:lnTo>
                    <a:pt x="0" y="68208"/>
                  </a:lnTo>
                  <a:lnTo>
                    <a:pt x="0" y="0"/>
                  </a:lnTo>
                  <a:lnTo>
                    <a:pt x="199822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1" name="Полилиния 10">
              <a:extLst>
                <a:ext uri="{FF2B5EF4-FFF2-40B4-BE49-F238E27FC236}">
                  <a16:creationId xmlns:a16="http://schemas.microsoft.com/office/drawing/2014/main" id="{281A8D95-B08E-5531-D59A-A0ABC5260B18}"/>
                </a:ext>
              </a:extLst>
            </p:cNvPr>
            <p:cNvSpPr/>
            <p:nvPr/>
          </p:nvSpPr>
          <p:spPr>
            <a:xfrm>
              <a:off x="10055423" y="343796"/>
              <a:ext cx="199822" cy="20152"/>
            </a:xfrm>
            <a:custGeom>
              <a:avLst/>
              <a:gdLst>
                <a:gd name="connsiteX0" fmla="*/ 0 w 199822"/>
                <a:gd name="connsiteY0" fmla="*/ 0 h 20152"/>
                <a:gd name="connsiteX1" fmla="*/ 0 w 199822"/>
                <a:gd name="connsiteY1" fmla="*/ 20152 h 20152"/>
                <a:gd name="connsiteX2" fmla="*/ 199822 w 199822"/>
                <a:gd name="connsiteY2" fmla="*/ 20152 h 20152"/>
                <a:gd name="connsiteX3" fmla="*/ 199822 w 199822"/>
                <a:gd name="connsiteY3" fmla="*/ 0 h 20152"/>
                <a:gd name="connsiteX4" fmla="*/ 0 w 199822"/>
                <a:gd name="connsiteY4" fmla="*/ 0 h 2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9822" h="20152">
                  <a:moveTo>
                    <a:pt x="0" y="0"/>
                  </a:moveTo>
                  <a:lnTo>
                    <a:pt x="0" y="20152"/>
                  </a:lnTo>
                  <a:lnTo>
                    <a:pt x="199822" y="20152"/>
                  </a:lnTo>
                  <a:lnTo>
                    <a:pt x="19982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4" name="Полилиния 13">
              <a:extLst>
                <a:ext uri="{FF2B5EF4-FFF2-40B4-BE49-F238E27FC236}">
                  <a16:creationId xmlns:a16="http://schemas.microsoft.com/office/drawing/2014/main" id="{A8AD825A-B1DD-A6C3-A976-FDBF82EF7E67}"/>
                </a:ext>
              </a:extLst>
            </p:cNvPr>
            <p:cNvSpPr/>
            <p:nvPr/>
          </p:nvSpPr>
          <p:spPr>
            <a:xfrm>
              <a:off x="10145265" y="412004"/>
              <a:ext cx="20136" cy="128664"/>
            </a:xfrm>
            <a:custGeom>
              <a:avLst/>
              <a:gdLst>
                <a:gd name="connsiteX0" fmla="*/ 20137 w 20136"/>
                <a:gd name="connsiteY0" fmla="*/ 0 h 128664"/>
                <a:gd name="connsiteX1" fmla="*/ 0 w 20136"/>
                <a:gd name="connsiteY1" fmla="*/ 0 h 128664"/>
                <a:gd name="connsiteX2" fmla="*/ 0 w 20136"/>
                <a:gd name="connsiteY2" fmla="*/ 128665 h 128664"/>
                <a:gd name="connsiteX3" fmla="*/ 20137 w 20136"/>
                <a:gd name="connsiteY3" fmla="*/ 128665 h 128664"/>
                <a:gd name="connsiteX4" fmla="*/ 20137 w 20136"/>
                <a:gd name="connsiteY4" fmla="*/ 0 h 128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36" h="128664">
                  <a:moveTo>
                    <a:pt x="20137" y="0"/>
                  </a:moveTo>
                  <a:lnTo>
                    <a:pt x="0" y="0"/>
                  </a:lnTo>
                  <a:lnTo>
                    <a:pt x="0" y="128665"/>
                  </a:lnTo>
                  <a:lnTo>
                    <a:pt x="20137" y="128665"/>
                  </a:lnTo>
                  <a:lnTo>
                    <a:pt x="20137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5" name="Полилиния 14">
              <a:extLst>
                <a:ext uri="{FF2B5EF4-FFF2-40B4-BE49-F238E27FC236}">
                  <a16:creationId xmlns:a16="http://schemas.microsoft.com/office/drawing/2014/main" id="{CF71B63B-9987-0202-8C63-65F8909F7214}"/>
                </a:ext>
              </a:extLst>
            </p:cNvPr>
            <p:cNvSpPr/>
            <p:nvPr/>
          </p:nvSpPr>
          <p:spPr>
            <a:xfrm>
              <a:off x="10428455" y="472460"/>
              <a:ext cx="204748" cy="75959"/>
            </a:xfrm>
            <a:custGeom>
              <a:avLst/>
              <a:gdLst>
                <a:gd name="connsiteX0" fmla="*/ 204748 w 204748"/>
                <a:gd name="connsiteY0" fmla="*/ 0 h 75959"/>
                <a:gd name="connsiteX1" fmla="*/ 204748 w 204748"/>
                <a:gd name="connsiteY1" fmla="*/ 68208 h 75959"/>
                <a:gd name="connsiteX2" fmla="*/ 184611 w 204748"/>
                <a:gd name="connsiteY2" fmla="*/ 68208 h 75959"/>
                <a:gd name="connsiteX3" fmla="*/ 184611 w 204748"/>
                <a:gd name="connsiteY3" fmla="*/ 36073 h 75959"/>
                <a:gd name="connsiteX4" fmla="*/ 176771 w 204748"/>
                <a:gd name="connsiteY4" fmla="*/ 44862 h 75959"/>
                <a:gd name="connsiteX5" fmla="*/ 101738 w 204748"/>
                <a:gd name="connsiteY5" fmla="*/ 75959 h 75959"/>
                <a:gd name="connsiteX6" fmla="*/ 0 w 204748"/>
                <a:gd name="connsiteY6" fmla="*/ 0 h 75959"/>
                <a:gd name="connsiteX7" fmla="*/ 21237 w 204748"/>
                <a:gd name="connsiteY7" fmla="*/ 0 h 75959"/>
                <a:gd name="connsiteX8" fmla="*/ 101738 w 204748"/>
                <a:gd name="connsiteY8" fmla="*/ 55807 h 75959"/>
                <a:gd name="connsiteX9" fmla="*/ 162520 w 204748"/>
                <a:gd name="connsiteY9" fmla="*/ 30601 h 75959"/>
                <a:gd name="connsiteX10" fmla="*/ 182239 w 204748"/>
                <a:gd name="connsiteY10" fmla="*/ 0 h 75959"/>
                <a:gd name="connsiteX11" fmla="*/ 204748 w 204748"/>
                <a:gd name="connsiteY11" fmla="*/ 0 h 75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4748" h="75959">
                  <a:moveTo>
                    <a:pt x="204748" y="0"/>
                  </a:moveTo>
                  <a:lnTo>
                    <a:pt x="204748" y="68208"/>
                  </a:lnTo>
                  <a:lnTo>
                    <a:pt x="184611" y="68208"/>
                  </a:lnTo>
                  <a:lnTo>
                    <a:pt x="184611" y="36073"/>
                  </a:lnTo>
                  <a:cubicBezTo>
                    <a:pt x="182179" y="39142"/>
                    <a:pt x="179545" y="42087"/>
                    <a:pt x="176771" y="44862"/>
                  </a:cubicBezTo>
                  <a:cubicBezTo>
                    <a:pt x="157564" y="64069"/>
                    <a:pt x="131046" y="75959"/>
                    <a:pt x="101738" y="75959"/>
                  </a:cubicBezTo>
                  <a:cubicBezTo>
                    <a:pt x="53626" y="75959"/>
                    <a:pt x="12995" y="43917"/>
                    <a:pt x="0" y="0"/>
                  </a:cubicBezTo>
                  <a:lnTo>
                    <a:pt x="21237" y="0"/>
                  </a:lnTo>
                  <a:cubicBezTo>
                    <a:pt x="33459" y="32600"/>
                    <a:pt x="64887" y="55807"/>
                    <a:pt x="101738" y="55807"/>
                  </a:cubicBezTo>
                  <a:cubicBezTo>
                    <a:pt x="125468" y="55807"/>
                    <a:pt x="146969" y="46180"/>
                    <a:pt x="162520" y="30601"/>
                  </a:cubicBezTo>
                  <a:cubicBezTo>
                    <a:pt x="171119" y="22012"/>
                    <a:pt x="177904" y="11595"/>
                    <a:pt x="182239" y="0"/>
                  </a:cubicBezTo>
                  <a:lnTo>
                    <a:pt x="204748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6" name="Полилиния 15">
              <a:extLst>
                <a:ext uri="{FF2B5EF4-FFF2-40B4-BE49-F238E27FC236}">
                  <a16:creationId xmlns:a16="http://schemas.microsoft.com/office/drawing/2014/main" id="{02902F22-64FD-869E-DF87-BF74EFDE4A5B}"/>
                </a:ext>
              </a:extLst>
            </p:cNvPr>
            <p:cNvSpPr/>
            <p:nvPr/>
          </p:nvSpPr>
          <p:spPr>
            <a:xfrm>
              <a:off x="10428455" y="336045"/>
              <a:ext cx="204748" cy="75958"/>
            </a:xfrm>
            <a:custGeom>
              <a:avLst/>
              <a:gdLst>
                <a:gd name="connsiteX0" fmla="*/ 204748 w 204748"/>
                <a:gd name="connsiteY0" fmla="*/ 7751 h 75958"/>
                <a:gd name="connsiteX1" fmla="*/ 204748 w 204748"/>
                <a:gd name="connsiteY1" fmla="*/ 75959 h 75958"/>
                <a:gd name="connsiteX2" fmla="*/ 182239 w 204748"/>
                <a:gd name="connsiteY2" fmla="*/ 75959 h 75958"/>
                <a:gd name="connsiteX3" fmla="*/ 162520 w 204748"/>
                <a:gd name="connsiteY3" fmla="*/ 45358 h 75958"/>
                <a:gd name="connsiteX4" fmla="*/ 101738 w 204748"/>
                <a:gd name="connsiteY4" fmla="*/ 20152 h 75958"/>
                <a:gd name="connsiteX5" fmla="*/ 40956 w 204748"/>
                <a:gd name="connsiteY5" fmla="*/ 45358 h 75958"/>
                <a:gd name="connsiteX6" fmla="*/ 21237 w 204748"/>
                <a:gd name="connsiteY6" fmla="*/ 75959 h 75958"/>
                <a:gd name="connsiteX7" fmla="*/ 0 w 204748"/>
                <a:gd name="connsiteY7" fmla="*/ 75959 h 75958"/>
                <a:gd name="connsiteX8" fmla="*/ 26705 w 204748"/>
                <a:gd name="connsiteY8" fmla="*/ 31097 h 75958"/>
                <a:gd name="connsiteX9" fmla="*/ 101738 w 204748"/>
                <a:gd name="connsiteY9" fmla="*/ 0 h 75958"/>
                <a:gd name="connsiteX10" fmla="*/ 176771 w 204748"/>
                <a:gd name="connsiteY10" fmla="*/ 31097 h 75958"/>
                <a:gd name="connsiteX11" fmla="*/ 184611 w 204748"/>
                <a:gd name="connsiteY11" fmla="*/ 39886 h 75958"/>
                <a:gd name="connsiteX12" fmla="*/ 184611 w 204748"/>
                <a:gd name="connsiteY12" fmla="*/ 7751 h 75958"/>
                <a:gd name="connsiteX13" fmla="*/ 204748 w 204748"/>
                <a:gd name="connsiteY13" fmla="*/ 7751 h 75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4748" h="75958">
                  <a:moveTo>
                    <a:pt x="204748" y="7751"/>
                  </a:moveTo>
                  <a:lnTo>
                    <a:pt x="204748" y="75959"/>
                  </a:lnTo>
                  <a:lnTo>
                    <a:pt x="182239" y="75959"/>
                  </a:lnTo>
                  <a:cubicBezTo>
                    <a:pt x="177904" y="64363"/>
                    <a:pt x="171119" y="53946"/>
                    <a:pt x="162520" y="45358"/>
                  </a:cubicBezTo>
                  <a:cubicBezTo>
                    <a:pt x="146969" y="29779"/>
                    <a:pt x="125468" y="20152"/>
                    <a:pt x="101738" y="20152"/>
                  </a:cubicBezTo>
                  <a:cubicBezTo>
                    <a:pt x="78008" y="20152"/>
                    <a:pt x="56507" y="29779"/>
                    <a:pt x="40956" y="45358"/>
                  </a:cubicBezTo>
                  <a:cubicBezTo>
                    <a:pt x="32359" y="53946"/>
                    <a:pt x="25575" y="64363"/>
                    <a:pt x="21237" y="75959"/>
                  </a:cubicBezTo>
                  <a:lnTo>
                    <a:pt x="0" y="75959"/>
                  </a:lnTo>
                  <a:cubicBezTo>
                    <a:pt x="5080" y="58783"/>
                    <a:pt x="14389" y="43436"/>
                    <a:pt x="26705" y="31097"/>
                  </a:cubicBezTo>
                  <a:cubicBezTo>
                    <a:pt x="45912" y="11890"/>
                    <a:pt x="72430" y="0"/>
                    <a:pt x="101738" y="0"/>
                  </a:cubicBezTo>
                  <a:cubicBezTo>
                    <a:pt x="131046" y="0"/>
                    <a:pt x="157564" y="11890"/>
                    <a:pt x="176771" y="31097"/>
                  </a:cubicBezTo>
                  <a:cubicBezTo>
                    <a:pt x="179545" y="33871"/>
                    <a:pt x="182179" y="36817"/>
                    <a:pt x="184611" y="39886"/>
                  </a:cubicBezTo>
                  <a:lnTo>
                    <a:pt x="184611" y="7751"/>
                  </a:lnTo>
                  <a:lnTo>
                    <a:pt x="204748" y="7751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7" name="Полилиния 16">
              <a:extLst>
                <a:ext uri="{FF2B5EF4-FFF2-40B4-BE49-F238E27FC236}">
                  <a16:creationId xmlns:a16="http://schemas.microsoft.com/office/drawing/2014/main" id="{0F9E046D-D9B5-1DFA-0FA9-099ECF33E60B}"/>
                </a:ext>
              </a:extLst>
            </p:cNvPr>
            <p:cNvSpPr/>
            <p:nvPr/>
          </p:nvSpPr>
          <p:spPr>
            <a:xfrm>
              <a:off x="9656507" y="336045"/>
              <a:ext cx="203478" cy="212374"/>
            </a:xfrm>
            <a:custGeom>
              <a:avLst/>
              <a:gdLst>
                <a:gd name="connsiteX0" fmla="*/ 40956 w 203478"/>
                <a:gd name="connsiteY0" fmla="*/ 45358 h 212374"/>
                <a:gd name="connsiteX1" fmla="*/ 101738 w 203478"/>
                <a:gd name="connsiteY1" fmla="*/ 20152 h 212374"/>
                <a:gd name="connsiteX2" fmla="*/ 162522 w 203478"/>
                <a:gd name="connsiteY2" fmla="*/ 45358 h 212374"/>
                <a:gd name="connsiteX3" fmla="*/ 182239 w 203478"/>
                <a:gd name="connsiteY3" fmla="*/ 75959 h 212374"/>
                <a:gd name="connsiteX4" fmla="*/ 203478 w 203478"/>
                <a:gd name="connsiteY4" fmla="*/ 75959 h 212374"/>
                <a:gd name="connsiteX5" fmla="*/ 176771 w 203478"/>
                <a:gd name="connsiteY5" fmla="*/ 31097 h 212374"/>
                <a:gd name="connsiteX6" fmla="*/ 101738 w 203478"/>
                <a:gd name="connsiteY6" fmla="*/ 0 h 212374"/>
                <a:gd name="connsiteX7" fmla="*/ 26705 w 203478"/>
                <a:gd name="connsiteY7" fmla="*/ 31097 h 212374"/>
                <a:gd name="connsiteX8" fmla="*/ 0 w 203478"/>
                <a:gd name="connsiteY8" fmla="*/ 75959 h 212374"/>
                <a:gd name="connsiteX9" fmla="*/ 21237 w 203478"/>
                <a:gd name="connsiteY9" fmla="*/ 75959 h 212374"/>
                <a:gd name="connsiteX10" fmla="*/ 40956 w 203478"/>
                <a:gd name="connsiteY10" fmla="*/ 45358 h 212374"/>
                <a:gd name="connsiteX11" fmla="*/ 162522 w 203478"/>
                <a:gd name="connsiteY11" fmla="*/ 167016 h 212374"/>
                <a:gd name="connsiteX12" fmla="*/ 101738 w 203478"/>
                <a:gd name="connsiteY12" fmla="*/ 192222 h 212374"/>
                <a:gd name="connsiteX13" fmla="*/ 21237 w 203478"/>
                <a:gd name="connsiteY13" fmla="*/ 136416 h 212374"/>
                <a:gd name="connsiteX14" fmla="*/ 0 w 203478"/>
                <a:gd name="connsiteY14" fmla="*/ 136416 h 212374"/>
                <a:gd name="connsiteX15" fmla="*/ 101738 w 203478"/>
                <a:gd name="connsiteY15" fmla="*/ 212374 h 212374"/>
                <a:gd name="connsiteX16" fmla="*/ 176771 w 203478"/>
                <a:gd name="connsiteY16" fmla="*/ 181278 h 212374"/>
                <a:gd name="connsiteX17" fmla="*/ 203478 w 203478"/>
                <a:gd name="connsiteY17" fmla="*/ 136416 h 212374"/>
                <a:gd name="connsiteX18" fmla="*/ 182239 w 203478"/>
                <a:gd name="connsiteY18" fmla="*/ 136416 h 212374"/>
                <a:gd name="connsiteX19" fmla="*/ 162522 w 203478"/>
                <a:gd name="connsiteY19" fmla="*/ 167016 h 212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03478" h="212374">
                  <a:moveTo>
                    <a:pt x="40956" y="45358"/>
                  </a:moveTo>
                  <a:cubicBezTo>
                    <a:pt x="56507" y="29779"/>
                    <a:pt x="78008" y="20152"/>
                    <a:pt x="101738" y="20152"/>
                  </a:cubicBezTo>
                  <a:cubicBezTo>
                    <a:pt x="125468" y="20152"/>
                    <a:pt x="146969" y="29779"/>
                    <a:pt x="162522" y="45358"/>
                  </a:cubicBezTo>
                  <a:cubicBezTo>
                    <a:pt x="171119" y="53946"/>
                    <a:pt x="177904" y="64363"/>
                    <a:pt x="182239" y="75959"/>
                  </a:cubicBezTo>
                  <a:lnTo>
                    <a:pt x="203478" y="75959"/>
                  </a:lnTo>
                  <a:cubicBezTo>
                    <a:pt x="198395" y="58783"/>
                    <a:pt x="189087" y="43436"/>
                    <a:pt x="176771" y="31097"/>
                  </a:cubicBezTo>
                  <a:cubicBezTo>
                    <a:pt x="157564" y="11890"/>
                    <a:pt x="131046" y="0"/>
                    <a:pt x="101738" y="0"/>
                  </a:cubicBezTo>
                  <a:cubicBezTo>
                    <a:pt x="72430" y="0"/>
                    <a:pt x="45912" y="11890"/>
                    <a:pt x="26705" y="31097"/>
                  </a:cubicBezTo>
                  <a:cubicBezTo>
                    <a:pt x="14389" y="43436"/>
                    <a:pt x="5080" y="58783"/>
                    <a:pt x="0" y="75959"/>
                  </a:cubicBezTo>
                  <a:lnTo>
                    <a:pt x="21237" y="75959"/>
                  </a:lnTo>
                  <a:cubicBezTo>
                    <a:pt x="25575" y="64363"/>
                    <a:pt x="32359" y="53946"/>
                    <a:pt x="40956" y="45358"/>
                  </a:cubicBezTo>
                  <a:close/>
                  <a:moveTo>
                    <a:pt x="162522" y="167016"/>
                  </a:moveTo>
                  <a:cubicBezTo>
                    <a:pt x="146969" y="182595"/>
                    <a:pt x="125468" y="192222"/>
                    <a:pt x="101738" y="192222"/>
                  </a:cubicBezTo>
                  <a:cubicBezTo>
                    <a:pt x="64887" y="192222"/>
                    <a:pt x="33459" y="169016"/>
                    <a:pt x="21237" y="136416"/>
                  </a:cubicBezTo>
                  <a:lnTo>
                    <a:pt x="0" y="136416"/>
                  </a:lnTo>
                  <a:cubicBezTo>
                    <a:pt x="12995" y="180332"/>
                    <a:pt x="53626" y="212374"/>
                    <a:pt x="101738" y="212374"/>
                  </a:cubicBezTo>
                  <a:cubicBezTo>
                    <a:pt x="131046" y="212374"/>
                    <a:pt x="157564" y="200484"/>
                    <a:pt x="176771" y="181278"/>
                  </a:cubicBezTo>
                  <a:cubicBezTo>
                    <a:pt x="189087" y="168938"/>
                    <a:pt x="198395" y="153592"/>
                    <a:pt x="203478" y="136416"/>
                  </a:cubicBezTo>
                  <a:lnTo>
                    <a:pt x="182239" y="136416"/>
                  </a:lnTo>
                  <a:cubicBezTo>
                    <a:pt x="177904" y="148011"/>
                    <a:pt x="171119" y="158428"/>
                    <a:pt x="162522" y="167016"/>
                  </a:cubicBez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8" name="Полилиния 17">
              <a:extLst>
                <a:ext uri="{FF2B5EF4-FFF2-40B4-BE49-F238E27FC236}">
                  <a16:creationId xmlns:a16="http://schemas.microsoft.com/office/drawing/2014/main" id="{BFB70502-D09C-2F10-BE6D-CD66C0EE8B9D}"/>
                </a:ext>
              </a:extLst>
            </p:cNvPr>
            <p:cNvSpPr/>
            <p:nvPr/>
          </p:nvSpPr>
          <p:spPr>
            <a:xfrm>
              <a:off x="11643759" y="374783"/>
              <a:ext cx="131048" cy="131328"/>
            </a:xfrm>
            <a:custGeom>
              <a:avLst/>
              <a:gdLst>
                <a:gd name="connsiteX0" fmla="*/ 131048 w 131048"/>
                <a:gd name="connsiteY0" fmla="*/ 0 h 131328"/>
                <a:gd name="connsiteX1" fmla="*/ 0 w 131048"/>
                <a:gd name="connsiteY1" fmla="*/ 0 h 131328"/>
                <a:gd name="connsiteX2" fmla="*/ 0 w 131048"/>
                <a:gd name="connsiteY2" fmla="*/ 29040 h 131328"/>
                <a:gd name="connsiteX3" fmla="*/ 50990 w 131048"/>
                <a:gd name="connsiteY3" fmla="*/ 29040 h 131328"/>
                <a:gd name="connsiteX4" fmla="*/ 50990 w 131048"/>
                <a:gd name="connsiteY4" fmla="*/ 131328 h 131328"/>
                <a:gd name="connsiteX5" fmla="*/ 80058 w 131048"/>
                <a:gd name="connsiteY5" fmla="*/ 131328 h 131328"/>
                <a:gd name="connsiteX6" fmla="*/ 80058 w 131048"/>
                <a:gd name="connsiteY6" fmla="*/ 29040 h 131328"/>
                <a:gd name="connsiteX7" fmla="*/ 131048 w 131048"/>
                <a:gd name="connsiteY7" fmla="*/ 29040 h 131328"/>
                <a:gd name="connsiteX8" fmla="*/ 131048 w 131048"/>
                <a:gd name="connsiteY8" fmla="*/ 0 h 131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048" h="131328">
                  <a:moveTo>
                    <a:pt x="131048" y="0"/>
                  </a:moveTo>
                  <a:lnTo>
                    <a:pt x="0" y="0"/>
                  </a:lnTo>
                  <a:lnTo>
                    <a:pt x="0" y="29040"/>
                  </a:lnTo>
                  <a:lnTo>
                    <a:pt x="50990" y="29040"/>
                  </a:lnTo>
                  <a:lnTo>
                    <a:pt x="50990" y="131328"/>
                  </a:lnTo>
                  <a:lnTo>
                    <a:pt x="80058" y="131328"/>
                  </a:lnTo>
                  <a:lnTo>
                    <a:pt x="80058" y="29040"/>
                  </a:lnTo>
                  <a:lnTo>
                    <a:pt x="131048" y="29040"/>
                  </a:lnTo>
                  <a:lnTo>
                    <a:pt x="131048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9" name="Полилиния 18">
              <a:extLst>
                <a:ext uri="{FF2B5EF4-FFF2-40B4-BE49-F238E27FC236}">
                  <a16:creationId xmlns:a16="http://schemas.microsoft.com/office/drawing/2014/main" id="{2F9172E1-9834-A837-081D-B27FA913E6DD}"/>
                </a:ext>
              </a:extLst>
            </p:cNvPr>
            <p:cNvSpPr/>
            <p:nvPr/>
          </p:nvSpPr>
          <p:spPr>
            <a:xfrm>
              <a:off x="11803547" y="374783"/>
              <a:ext cx="57924" cy="131328"/>
            </a:xfrm>
            <a:custGeom>
              <a:avLst/>
              <a:gdLst>
                <a:gd name="connsiteX0" fmla="*/ 57924 w 57924"/>
                <a:gd name="connsiteY0" fmla="*/ 0 h 131328"/>
                <a:gd name="connsiteX1" fmla="*/ 0 w 57924"/>
                <a:gd name="connsiteY1" fmla="*/ 0 h 131328"/>
                <a:gd name="connsiteX2" fmla="*/ 0 w 57924"/>
                <a:gd name="connsiteY2" fmla="*/ 29040 h 131328"/>
                <a:gd name="connsiteX3" fmla="*/ 28950 w 57924"/>
                <a:gd name="connsiteY3" fmla="*/ 29040 h 131328"/>
                <a:gd name="connsiteX4" fmla="*/ 28950 w 57924"/>
                <a:gd name="connsiteY4" fmla="*/ 131328 h 131328"/>
                <a:gd name="connsiteX5" fmla="*/ 57924 w 57924"/>
                <a:gd name="connsiteY5" fmla="*/ 131328 h 131328"/>
                <a:gd name="connsiteX6" fmla="*/ 57924 w 57924"/>
                <a:gd name="connsiteY6" fmla="*/ 0 h 131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924" h="131328">
                  <a:moveTo>
                    <a:pt x="57924" y="0"/>
                  </a:moveTo>
                  <a:lnTo>
                    <a:pt x="0" y="0"/>
                  </a:lnTo>
                  <a:lnTo>
                    <a:pt x="0" y="29040"/>
                  </a:lnTo>
                  <a:lnTo>
                    <a:pt x="28950" y="29040"/>
                  </a:lnTo>
                  <a:lnTo>
                    <a:pt x="28950" y="131328"/>
                  </a:lnTo>
                  <a:lnTo>
                    <a:pt x="57924" y="131328"/>
                  </a:lnTo>
                  <a:lnTo>
                    <a:pt x="57924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0" name="Полилиния 19">
              <a:extLst>
                <a:ext uri="{FF2B5EF4-FFF2-40B4-BE49-F238E27FC236}">
                  <a16:creationId xmlns:a16="http://schemas.microsoft.com/office/drawing/2014/main" id="{6A8E0C47-A8DE-B5B7-04AB-96EFE58D2010}"/>
                </a:ext>
              </a:extLst>
            </p:cNvPr>
            <p:cNvSpPr/>
            <p:nvPr/>
          </p:nvSpPr>
          <p:spPr>
            <a:xfrm>
              <a:off x="11276600" y="331011"/>
              <a:ext cx="306222" cy="218772"/>
            </a:xfrm>
            <a:custGeom>
              <a:avLst/>
              <a:gdLst>
                <a:gd name="connsiteX0" fmla="*/ 131064 w 306222"/>
                <a:gd name="connsiteY0" fmla="*/ 87335 h 218772"/>
                <a:gd name="connsiteX1" fmla="*/ 217940 w 306222"/>
                <a:gd name="connsiteY1" fmla="*/ 87335 h 218772"/>
                <a:gd name="connsiteX2" fmla="*/ 217940 w 306222"/>
                <a:gd name="connsiteY2" fmla="*/ 131653 h 218772"/>
                <a:gd name="connsiteX3" fmla="*/ 131064 w 306222"/>
                <a:gd name="connsiteY3" fmla="*/ 131653 h 218772"/>
                <a:gd name="connsiteX4" fmla="*/ 131064 w 306222"/>
                <a:gd name="connsiteY4" fmla="*/ 218773 h 218772"/>
                <a:gd name="connsiteX5" fmla="*/ 86873 w 306222"/>
                <a:gd name="connsiteY5" fmla="*/ 218773 h 218772"/>
                <a:gd name="connsiteX6" fmla="*/ 86873 w 306222"/>
                <a:gd name="connsiteY6" fmla="*/ 131653 h 218772"/>
                <a:gd name="connsiteX7" fmla="*/ 0 w 306222"/>
                <a:gd name="connsiteY7" fmla="*/ 131653 h 218772"/>
                <a:gd name="connsiteX8" fmla="*/ 0 w 306222"/>
                <a:gd name="connsiteY8" fmla="*/ 87335 h 218772"/>
                <a:gd name="connsiteX9" fmla="*/ 86873 w 306222"/>
                <a:gd name="connsiteY9" fmla="*/ 87335 h 218772"/>
                <a:gd name="connsiteX10" fmla="*/ 86873 w 306222"/>
                <a:gd name="connsiteY10" fmla="*/ 217 h 218772"/>
                <a:gd name="connsiteX11" fmla="*/ 131064 w 306222"/>
                <a:gd name="connsiteY11" fmla="*/ 217 h 218772"/>
                <a:gd name="connsiteX12" fmla="*/ 131064 w 306222"/>
                <a:gd name="connsiteY12" fmla="*/ 87335 h 218772"/>
                <a:gd name="connsiteX13" fmla="*/ 131064 w 306222"/>
                <a:gd name="connsiteY13" fmla="*/ 87335 h 218772"/>
                <a:gd name="connsiteX14" fmla="*/ 262024 w 306222"/>
                <a:gd name="connsiteY14" fmla="*/ 0 h 218772"/>
                <a:gd name="connsiteX15" fmla="*/ 262024 w 306222"/>
                <a:gd name="connsiteY15" fmla="*/ 218773 h 218772"/>
                <a:gd name="connsiteX16" fmla="*/ 306222 w 306222"/>
                <a:gd name="connsiteY16" fmla="*/ 218773 h 218772"/>
                <a:gd name="connsiteX17" fmla="*/ 306222 w 306222"/>
                <a:gd name="connsiteY17" fmla="*/ 0 h 218772"/>
                <a:gd name="connsiteX18" fmla="*/ 262024 w 306222"/>
                <a:gd name="connsiteY18" fmla="*/ 0 h 21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6222" h="218772">
                  <a:moveTo>
                    <a:pt x="131064" y="87335"/>
                  </a:moveTo>
                  <a:lnTo>
                    <a:pt x="217940" y="87335"/>
                  </a:lnTo>
                  <a:lnTo>
                    <a:pt x="217940" y="131653"/>
                  </a:lnTo>
                  <a:lnTo>
                    <a:pt x="131064" y="131653"/>
                  </a:lnTo>
                  <a:lnTo>
                    <a:pt x="131064" y="218773"/>
                  </a:lnTo>
                  <a:lnTo>
                    <a:pt x="86873" y="218773"/>
                  </a:lnTo>
                  <a:lnTo>
                    <a:pt x="86873" y="131653"/>
                  </a:lnTo>
                  <a:lnTo>
                    <a:pt x="0" y="131653"/>
                  </a:lnTo>
                  <a:lnTo>
                    <a:pt x="0" y="87335"/>
                  </a:lnTo>
                  <a:lnTo>
                    <a:pt x="86873" y="87335"/>
                  </a:lnTo>
                  <a:lnTo>
                    <a:pt x="86873" y="217"/>
                  </a:lnTo>
                  <a:lnTo>
                    <a:pt x="131064" y="217"/>
                  </a:lnTo>
                  <a:lnTo>
                    <a:pt x="131064" y="87335"/>
                  </a:lnTo>
                  <a:lnTo>
                    <a:pt x="131064" y="87335"/>
                  </a:lnTo>
                  <a:close/>
                  <a:moveTo>
                    <a:pt x="262024" y="0"/>
                  </a:moveTo>
                  <a:lnTo>
                    <a:pt x="262024" y="218773"/>
                  </a:lnTo>
                  <a:lnTo>
                    <a:pt x="306222" y="218773"/>
                  </a:lnTo>
                  <a:lnTo>
                    <a:pt x="306222" y="0"/>
                  </a:lnTo>
                  <a:lnTo>
                    <a:pt x="262024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69B401E-216F-79AC-F5C3-90F882C65D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6153" y="6452132"/>
            <a:ext cx="3700800" cy="99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29259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Бол. заголовок + текст 3 колонки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F9613C1-AA70-2F6B-EF52-49BE76A7829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+mn-lt"/>
                <a:ea typeface="Verdana" panose="020B0604030504040204" pitchFamily="34" charset="0"/>
              </a:defRPr>
            </a:lvl1pPr>
          </a:lstStyle>
          <a:p>
            <a:endParaRPr lang="ru-RU"/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96B76060-50CB-C737-7C3F-BC737385C65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2" y="287926"/>
            <a:ext cx="8555037" cy="5124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lang="ru-RU" sz="3600" b="1" i="0" kern="1200" cap="all" spc="25" baseline="0" dirty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/>
              </a:defRPr>
            </a:lvl1pPr>
          </a:lstStyle>
          <a:p>
            <a:pPr lvl="0">
              <a:lnSpc>
                <a:spcPct val="90000"/>
              </a:lnSpc>
            </a:pPr>
            <a:r>
              <a:rPr lang="ru-RU" dirty="0"/>
              <a:t>ЗАГОЛОВОК СЛАЙДА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7564A92A-89D4-21F4-D242-EE86A2770BF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latin typeface="+mn-lt"/>
                <a:ea typeface="Verdana" panose="020B0604030504040204" pitchFamily="34" charset="0"/>
              </a:defRPr>
            </a:lvl1pPr>
          </a:lstStyle>
          <a:p>
            <a:fld id="{BC1A868E-D3B8-9840-A7B6-A7FDB00232B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Текст 4">
            <a:extLst>
              <a:ext uri="{FF2B5EF4-FFF2-40B4-BE49-F238E27FC236}">
                <a16:creationId xmlns:a16="http://schemas.microsoft.com/office/drawing/2014/main" id="{D94B963A-CC22-4B73-BBA0-B33088444AF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3240000"/>
            <a:ext cx="2624137" cy="1679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10000"/>
              </a:lnSpc>
              <a:defRPr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1pPr>
            <a:lvl2pPr marL="216000" indent="-216000">
              <a:lnSpc>
                <a:spcPct val="110000"/>
              </a:lnSpc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2pPr>
            <a:lvl3pPr marL="504000" indent="-216000">
              <a:lnSpc>
                <a:spcPct val="110000"/>
              </a:lnSpc>
              <a:buClr>
                <a:schemeClr val="accent1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3pPr>
            <a:lvl4pPr marL="216000" indent="-216000">
              <a:lnSpc>
                <a:spcPct val="110000"/>
              </a:lnSpc>
              <a:buClr>
                <a:schemeClr val="tx2"/>
              </a:buClr>
              <a:buFont typeface="+mj-lt"/>
              <a:buAutoNum type="arabicPeriod"/>
              <a:defRPr sz="1600" b="0"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4pPr>
            <a:lvl5pPr marL="0" inden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defRPr b="1">
                <a:solidFill>
                  <a:schemeClr val="tx2"/>
                </a:solidFill>
                <a:latin typeface="+mj-lt"/>
                <a:ea typeface="Verdana" panose="020B060403050404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1" name="Текст 4">
            <a:extLst>
              <a:ext uri="{FF2B5EF4-FFF2-40B4-BE49-F238E27FC236}">
                <a16:creationId xmlns:a16="http://schemas.microsoft.com/office/drawing/2014/main" id="{86796F65-90F5-464D-9EA2-8E3C239F361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305879" y="3240000"/>
            <a:ext cx="2624137" cy="1679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10000"/>
              </a:lnSpc>
              <a:defRPr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1pPr>
            <a:lvl2pPr marL="216000" indent="-216000">
              <a:lnSpc>
                <a:spcPct val="110000"/>
              </a:lnSpc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2pPr>
            <a:lvl3pPr marL="504000" indent="-216000">
              <a:lnSpc>
                <a:spcPct val="110000"/>
              </a:lnSpc>
              <a:buClr>
                <a:schemeClr val="accent1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3pPr>
            <a:lvl4pPr marL="216000" indent="-216000">
              <a:lnSpc>
                <a:spcPct val="110000"/>
              </a:lnSpc>
              <a:buClr>
                <a:schemeClr val="tx2"/>
              </a:buClr>
              <a:buFont typeface="+mj-lt"/>
              <a:buAutoNum type="arabicPeriod"/>
              <a:defRPr sz="1600" b="0"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4pPr>
            <a:lvl5pPr marL="0" inden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defRPr b="1">
                <a:solidFill>
                  <a:schemeClr val="tx2"/>
                </a:solidFill>
                <a:latin typeface="+mj-lt"/>
                <a:ea typeface="Verdana" panose="020B060403050404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4" name="Текст 4">
            <a:extLst>
              <a:ext uri="{FF2B5EF4-FFF2-40B4-BE49-F238E27FC236}">
                <a16:creationId xmlns:a16="http://schemas.microsoft.com/office/drawing/2014/main" id="{27BC3F98-2791-4F30-96BA-21E99B0536C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247711" y="3240000"/>
            <a:ext cx="2624137" cy="1679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10000"/>
              </a:lnSpc>
              <a:defRPr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1pPr>
            <a:lvl2pPr marL="216000" indent="-216000">
              <a:lnSpc>
                <a:spcPct val="110000"/>
              </a:lnSpc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2pPr>
            <a:lvl3pPr marL="504000" indent="-216000">
              <a:lnSpc>
                <a:spcPct val="110000"/>
              </a:lnSpc>
              <a:buClr>
                <a:schemeClr val="accent1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3pPr>
            <a:lvl4pPr marL="216000" indent="-216000">
              <a:lnSpc>
                <a:spcPct val="110000"/>
              </a:lnSpc>
              <a:buClr>
                <a:schemeClr val="tx2"/>
              </a:buClr>
              <a:buFont typeface="+mj-lt"/>
              <a:buAutoNum type="arabicPeriod"/>
              <a:defRPr sz="1600" b="0"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4pPr>
            <a:lvl5pPr marL="0" inden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defRPr b="1">
                <a:solidFill>
                  <a:schemeClr val="tx2"/>
                </a:solidFill>
                <a:latin typeface="+mj-lt"/>
                <a:ea typeface="Verdana" panose="020B060403050404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8" name="Текст 4">
            <a:extLst>
              <a:ext uri="{FF2B5EF4-FFF2-40B4-BE49-F238E27FC236}">
                <a16:creationId xmlns:a16="http://schemas.microsoft.com/office/drawing/2014/main" id="{FF5831DD-FC59-4CE5-AF8C-29D79839B37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276795" y="3240000"/>
            <a:ext cx="2624137" cy="1679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10000"/>
              </a:lnSpc>
              <a:defRPr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1pPr>
            <a:lvl2pPr marL="216000" indent="-216000">
              <a:lnSpc>
                <a:spcPct val="110000"/>
              </a:lnSpc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2pPr>
            <a:lvl3pPr marL="504000" indent="-216000">
              <a:lnSpc>
                <a:spcPct val="110000"/>
              </a:lnSpc>
              <a:buClr>
                <a:schemeClr val="accent1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3pPr>
            <a:lvl4pPr marL="216000" indent="-216000">
              <a:lnSpc>
                <a:spcPct val="110000"/>
              </a:lnSpc>
              <a:buClr>
                <a:schemeClr val="tx2"/>
              </a:buClr>
              <a:buFont typeface="+mj-lt"/>
              <a:buAutoNum type="arabicPeriod"/>
              <a:defRPr sz="1600" b="0"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4pPr>
            <a:lvl5pPr marL="0" inden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defRPr b="1">
                <a:solidFill>
                  <a:schemeClr val="tx2"/>
                </a:solidFill>
                <a:latin typeface="+mj-lt"/>
                <a:ea typeface="Verdana" panose="020B060403050404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40851520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Бол. заголовок + текст 3 колонки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F9613C1-AA70-2F6B-EF52-49BE76A7829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  <a:ea typeface="Verdana" panose="020B0604030504040204" pitchFamily="34" charset="0"/>
              </a:defRPr>
            </a:lvl1pPr>
          </a:lstStyle>
          <a:p>
            <a:endParaRPr lang="ru-RU"/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96B76060-50CB-C737-7C3F-BC737385C65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2" y="287926"/>
            <a:ext cx="8555037" cy="5124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lang="ru-RU" sz="3600" b="1" i="0" kern="1200" cap="all" spc="25" baseline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/>
              </a:defRPr>
            </a:lvl1pPr>
          </a:lstStyle>
          <a:p>
            <a:pPr lvl="0">
              <a:lnSpc>
                <a:spcPct val="90000"/>
              </a:lnSpc>
            </a:pPr>
            <a:r>
              <a:rPr lang="ru-RU" dirty="0"/>
              <a:t>ЗАГОЛОВОК СЛАЙДА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7564A92A-89D4-21F4-D242-EE86A2770BF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  <a:ea typeface="Verdana" panose="020B0604030504040204" pitchFamily="34" charset="0"/>
              </a:defRPr>
            </a:lvl1pPr>
          </a:lstStyle>
          <a:p>
            <a:fld id="{BC1A868E-D3B8-9840-A7B6-A7FDB00232B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Текст 4">
            <a:extLst>
              <a:ext uri="{FF2B5EF4-FFF2-40B4-BE49-F238E27FC236}">
                <a16:creationId xmlns:a16="http://schemas.microsoft.com/office/drawing/2014/main" id="{4857E8BA-7BF8-4E61-9113-68855C3E3F6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305880" y="3240000"/>
            <a:ext cx="2624137" cy="1679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10000"/>
              </a:lnSpc>
              <a:defRPr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1pPr>
            <a:lvl2pPr marL="216000" indent="-216000">
              <a:lnSpc>
                <a:spcPct val="110000"/>
              </a:lnSpc>
              <a:buClrTx/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2pPr>
            <a:lvl3pPr marL="504000" indent="-216000">
              <a:lnSpc>
                <a:spcPct val="110000"/>
              </a:lnSpc>
              <a:buClrTx/>
              <a:buFont typeface="Courier New" panose="02070309020205020404" pitchFamily="49" charset="0"/>
              <a:buChar char="o"/>
              <a:defRPr sz="140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3pPr>
            <a:lvl4pPr marL="216000" indent="-216000">
              <a:lnSpc>
                <a:spcPct val="110000"/>
              </a:lnSpc>
              <a:buClr>
                <a:schemeClr val="bg1"/>
              </a:buClr>
              <a:buFont typeface="+mj-lt"/>
              <a:buAutoNum type="arabicPeriod"/>
              <a:defRPr sz="1600" b="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4pPr>
            <a:lvl5pPr marL="0" inden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defRPr b="1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0" name="Текст 4">
            <a:extLst>
              <a:ext uri="{FF2B5EF4-FFF2-40B4-BE49-F238E27FC236}">
                <a16:creationId xmlns:a16="http://schemas.microsoft.com/office/drawing/2014/main" id="{379E8012-DF3E-4283-9BB6-33ED3428DE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34964" y="3240000"/>
            <a:ext cx="2624137" cy="1679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10000"/>
              </a:lnSpc>
              <a:defRPr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1pPr>
            <a:lvl2pPr marL="216000" indent="-216000">
              <a:lnSpc>
                <a:spcPct val="110000"/>
              </a:lnSpc>
              <a:buClrTx/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2pPr>
            <a:lvl3pPr marL="504000" indent="-216000">
              <a:lnSpc>
                <a:spcPct val="110000"/>
              </a:lnSpc>
              <a:buClrTx/>
              <a:buFont typeface="Courier New" panose="02070309020205020404" pitchFamily="49" charset="0"/>
              <a:buChar char="o"/>
              <a:defRPr sz="140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3pPr>
            <a:lvl4pPr marL="216000" indent="-216000">
              <a:lnSpc>
                <a:spcPct val="110000"/>
              </a:lnSpc>
              <a:buClr>
                <a:schemeClr val="bg1"/>
              </a:buClr>
              <a:buFont typeface="+mj-lt"/>
              <a:buAutoNum type="arabicPeriod"/>
              <a:defRPr sz="1600" b="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4pPr>
            <a:lvl5pPr marL="0" inden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defRPr b="1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2" name="Текст 4">
            <a:extLst>
              <a:ext uri="{FF2B5EF4-FFF2-40B4-BE49-F238E27FC236}">
                <a16:creationId xmlns:a16="http://schemas.microsoft.com/office/drawing/2014/main" id="{B301193B-DF4B-4BA7-9994-89A7C438715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247711" y="3240000"/>
            <a:ext cx="2624137" cy="1679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10000"/>
              </a:lnSpc>
              <a:defRPr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1pPr>
            <a:lvl2pPr marL="216000" indent="-216000">
              <a:lnSpc>
                <a:spcPct val="110000"/>
              </a:lnSpc>
              <a:buClrTx/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2pPr>
            <a:lvl3pPr marL="504000" indent="-216000">
              <a:lnSpc>
                <a:spcPct val="110000"/>
              </a:lnSpc>
              <a:buClrTx/>
              <a:buFont typeface="Courier New" panose="02070309020205020404" pitchFamily="49" charset="0"/>
              <a:buChar char="o"/>
              <a:defRPr sz="140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3pPr>
            <a:lvl4pPr marL="216000" indent="-216000">
              <a:lnSpc>
                <a:spcPct val="110000"/>
              </a:lnSpc>
              <a:buClr>
                <a:schemeClr val="bg1"/>
              </a:buClr>
              <a:buFont typeface="+mj-lt"/>
              <a:buAutoNum type="arabicPeriod"/>
              <a:defRPr sz="1600" b="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4pPr>
            <a:lvl5pPr marL="0" inden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defRPr b="1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4" name="Текст 4">
            <a:extLst>
              <a:ext uri="{FF2B5EF4-FFF2-40B4-BE49-F238E27FC236}">
                <a16:creationId xmlns:a16="http://schemas.microsoft.com/office/drawing/2014/main" id="{D41E42F2-7B07-416C-A8A2-3F81F2A4881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276796" y="3240000"/>
            <a:ext cx="2624137" cy="1679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10000"/>
              </a:lnSpc>
              <a:defRPr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1pPr>
            <a:lvl2pPr marL="216000" indent="-216000">
              <a:lnSpc>
                <a:spcPct val="110000"/>
              </a:lnSpc>
              <a:buClrTx/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2pPr>
            <a:lvl3pPr marL="504000" indent="-216000">
              <a:lnSpc>
                <a:spcPct val="110000"/>
              </a:lnSpc>
              <a:buClrTx/>
              <a:buFont typeface="Courier New" panose="02070309020205020404" pitchFamily="49" charset="0"/>
              <a:buChar char="o"/>
              <a:defRPr sz="140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3pPr>
            <a:lvl4pPr marL="216000" indent="-216000">
              <a:lnSpc>
                <a:spcPct val="110000"/>
              </a:lnSpc>
              <a:buClr>
                <a:schemeClr val="bg1"/>
              </a:buClr>
              <a:buFont typeface="+mj-lt"/>
              <a:buAutoNum type="arabicPeriod"/>
              <a:defRPr sz="1600" b="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4pPr>
            <a:lvl5pPr marL="0" inden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defRPr b="1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58F36FEC-0798-293D-8397-F0598768808E}"/>
              </a:ext>
            </a:extLst>
          </p:cNvPr>
          <p:cNvGrpSpPr/>
          <p:nvPr userDrawn="1"/>
        </p:nvGrpSpPr>
        <p:grpSpPr>
          <a:xfrm>
            <a:off x="9232900" y="293602"/>
            <a:ext cx="2628571" cy="300014"/>
            <a:chOff x="9232900" y="293602"/>
            <a:chExt cx="2628571" cy="300014"/>
          </a:xfrm>
        </p:grpSpPr>
        <p:sp>
          <p:nvSpPr>
            <p:cNvPr id="5" name="Полилиния 4">
              <a:extLst>
                <a:ext uri="{FF2B5EF4-FFF2-40B4-BE49-F238E27FC236}">
                  <a16:creationId xmlns:a16="http://schemas.microsoft.com/office/drawing/2014/main" id="{09E77A16-3C0F-056D-A9BB-C920B2990DC7}"/>
                </a:ext>
              </a:extLst>
            </p:cNvPr>
            <p:cNvSpPr/>
            <p:nvPr/>
          </p:nvSpPr>
          <p:spPr>
            <a:xfrm>
              <a:off x="10960738" y="293602"/>
              <a:ext cx="2334" cy="300014"/>
            </a:xfrm>
            <a:custGeom>
              <a:avLst/>
              <a:gdLst>
                <a:gd name="connsiteX0" fmla="*/ 0 w 2334"/>
                <a:gd name="connsiteY0" fmla="*/ 0 h 300014"/>
                <a:gd name="connsiteX1" fmla="*/ 0 w 2334"/>
                <a:gd name="connsiteY1" fmla="*/ 300014 h 300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34" h="300014">
                  <a:moveTo>
                    <a:pt x="0" y="0"/>
                  </a:moveTo>
                  <a:lnTo>
                    <a:pt x="0" y="300014"/>
                  </a:lnTo>
                </a:path>
              </a:pathLst>
            </a:custGeom>
            <a:ln w="11586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" name="Полилиния 5">
              <a:extLst>
                <a:ext uri="{FF2B5EF4-FFF2-40B4-BE49-F238E27FC236}">
                  <a16:creationId xmlns:a16="http://schemas.microsoft.com/office/drawing/2014/main" id="{E984A033-3299-6B1D-2E1F-A3CF265F1F99}"/>
                </a:ext>
              </a:extLst>
            </p:cNvPr>
            <p:cNvSpPr/>
            <p:nvPr/>
          </p:nvSpPr>
          <p:spPr>
            <a:xfrm>
              <a:off x="9232900" y="343796"/>
              <a:ext cx="199821" cy="68207"/>
            </a:xfrm>
            <a:custGeom>
              <a:avLst/>
              <a:gdLst>
                <a:gd name="connsiteX0" fmla="*/ 199822 w 199821"/>
                <a:gd name="connsiteY0" fmla="*/ 0 h 68207"/>
                <a:gd name="connsiteX1" fmla="*/ 199822 w 199821"/>
                <a:gd name="connsiteY1" fmla="*/ 68208 h 68207"/>
                <a:gd name="connsiteX2" fmla="*/ 0 w 199821"/>
                <a:gd name="connsiteY2" fmla="*/ 68208 h 68207"/>
                <a:gd name="connsiteX3" fmla="*/ 0 w 199821"/>
                <a:gd name="connsiteY3" fmla="*/ 0 h 68207"/>
                <a:gd name="connsiteX4" fmla="*/ 20137 w 199821"/>
                <a:gd name="connsiteY4" fmla="*/ 0 h 68207"/>
                <a:gd name="connsiteX5" fmla="*/ 20137 w 199821"/>
                <a:gd name="connsiteY5" fmla="*/ 48055 h 68207"/>
                <a:gd name="connsiteX6" fmla="*/ 179685 w 199821"/>
                <a:gd name="connsiteY6" fmla="*/ 48055 h 68207"/>
                <a:gd name="connsiteX7" fmla="*/ 179685 w 199821"/>
                <a:gd name="connsiteY7" fmla="*/ 0 h 68207"/>
                <a:gd name="connsiteX8" fmla="*/ 199822 w 199821"/>
                <a:gd name="connsiteY8" fmla="*/ 0 h 6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821" h="68207">
                  <a:moveTo>
                    <a:pt x="199822" y="0"/>
                  </a:moveTo>
                  <a:lnTo>
                    <a:pt x="199822" y="68208"/>
                  </a:lnTo>
                  <a:lnTo>
                    <a:pt x="0" y="68208"/>
                  </a:lnTo>
                  <a:lnTo>
                    <a:pt x="0" y="0"/>
                  </a:lnTo>
                  <a:lnTo>
                    <a:pt x="20137" y="0"/>
                  </a:lnTo>
                  <a:lnTo>
                    <a:pt x="20137" y="48055"/>
                  </a:lnTo>
                  <a:lnTo>
                    <a:pt x="179685" y="48055"/>
                  </a:lnTo>
                  <a:lnTo>
                    <a:pt x="179685" y="0"/>
                  </a:lnTo>
                  <a:lnTo>
                    <a:pt x="199822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7" name="Полилиния 6">
              <a:extLst>
                <a:ext uri="{FF2B5EF4-FFF2-40B4-BE49-F238E27FC236}">
                  <a16:creationId xmlns:a16="http://schemas.microsoft.com/office/drawing/2014/main" id="{E8DAABF7-5CF7-C098-7CBE-9AE7A3916B78}"/>
                </a:ext>
              </a:extLst>
            </p:cNvPr>
            <p:cNvSpPr/>
            <p:nvPr/>
          </p:nvSpPr>
          <p:spPr>
            <a:xfrm>
              <a:off x="9232900" y="472461"/>
              <a:ext cx="199821" cy="68207"/>
            </a:xfrm>
            <a:custGeom>
              <a:avLst/>
              <a:gdLst>
                <a:gd name="connsiteX0" fmla="*/ 199822 w 199821"/>
                <a:gd name="connsiteY0" fmla="*/ 0 h 68207"/>
                <a:gd name="connsiteX1" fmla="*/ 199822 w 199821"/>
                <a:gd name="connsiteY1" fmla="*/ 68208 h 68207"/>
                <a:gd name="connsiteX2" fmla="*/ 179685 w 199821"/>
                <a:gd name="connsiteY2" fmla="*/ 68208 h 68207"/>
                <a:gd name="connsiteX3" fmla="*/ 179685 w 199821"/>
                <a:gd name="connsiteY3" fmla="*/ 20152 h 68207"/>
                <a:gd name="connsiteX4" fmla="*/ 20137 w 199821"/>
                <a:gd name="connsiteY4" fmla="*/ 20152 h 68207"/>
                <a:gd name="connsiteX5" fmla="*/ 20137 w 199821"/>
                <a:gd name="connsiteY5" fmla="*/ 68208 h 68207"/>
                <a:gd name="connsiteX6" fmla="*/ 0 w 199821"/>
                <a:gd name="connsiteY6" fmla="*/ 68208 h 68207"/>
                <a:gd name="connsiteX7" fmla="*/ 0 w 199821"/>
                <a:gd name="connsiteY7" fmla="*/ 0 h 68207"/>
                <a:gd name="connsiteX8" fmla="*/ 199822 w 199821"/>
                <a:gd name="connsiteY8" fmla="*/ 0 h 6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821" h="68207">
                  <a:moveTo>
                    <a:pt x="199822" y="0"/>
                  </a:moveTo>
                  <a:lnTo>
                    <a:pt x="199822" y="68208"/>
                  </a:lnTo>
                  <a:lnTo>
                    <a:pt x="179685" y="68208"/>
                  </a:lnTo>
                  <a:lnTo>
                    <a:pt x="179685" y="20152"/>
                  </a:lnTo>
                  <a:lnTo>
                    <a:pt x="20137" y="20152"/>
                  </a:lnTo>
                  <a:lnTo>
                    <a:pt x="20137" y="68208"/>
                  </a:lnTo>
                  <a:lnTo>
                    <a:pt x="0" y="68208"/>
                  </a:lnTo>
                  <a:lnTo>
                    <a:pt x="0" y="0"/>
                  </a:lnTo>
                  <a:lnTo>
                    <a:pt x="199822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1" name="Полилиния 10">
              <a:extLst>
                <a:ext uri="{FF2B5EF4-FFF2-40B4-BE49-F238E27FC236}">
                  <a16:creationId xmlns:a16="http://schemas.microsoft.com/office/drawing/2014/main" id="{C3BA8977-8A91-7F1A-55F1-CE8777681DFC}"/>
                </a:ext>
              </a:extLst>
            </p:cNvPr>
            <p:cNvSpPr/>
            <p:nvPr/>
          </p:nvSpPr>
          <p:spPr>
            <a:xfrm>
              <a:off x="10055423" y="343796"/>
              <a:ext cx="199822" cy="20152"/>
            </a:xfrm>
            <a:custGeom>
              <a:avLst/>
              <a:gdLst>
                <a:gd name="connsiteX0" fmla="*/ 0 w 199822"/>
                <a:gd name="connsiteY0" fmla="*/ 0 h 20152"/>
                <a:gd name="connsiteX1" fmla="*/ 0 w 199822"/>
                <a:gd name="connsiteY1" fmla="*/ 20152 h 20152"/>
                <a:gd name="connsiteX2" fmla="*/ 199822 w 199822"/>
                <a:gd name="connsiteY2" fmla="*/ 20152 h 20152"/>
                <a:gd name="connsiteX3" fmla="*/ 199822 w 199822"/>
                <a:gd name="connsiteY3" fmla="*/ 0 h 20152"/>
                <a:gd name="connsiteX4" fmla="*/ 0 w 199822"/>
                <a:gd name="connsiteY4" fmla="*/ 0 h 2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9822" h="20152">
                  <a:moveTo>
                    <a:pt x="0" y="0"/>
                  </a:moveTo>
                  <a:lnTo>
                    <a:pt x="0" y="20152"/>
                  </a:lnTo>
                  <a:lnTo>
                    <a:pt x="199822" y="20152"/>
                  </a:lnTo>
                  <a:lnTo>
                    <a:pt x="19982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5" name="Полилиния 14">
              <a:extLst>
                <a:ext uri="{FF2B5EF4-FFF2-40B4-BE49-F238E27FC236}">
                  <a16:creationId xmlns:a16="http://schemas.microsoft.com/office/drawing/2014/main" id="{3D3C115B-5D0F-4FAB-924C-CBD1E73800EB}"/>
                </a:ext>
              </a:extLst>
            </p:cNvPr>
            <p:cNvSpPr/>
            <p:nvPr/>
          </p:nvSpPr>
          <p:spPr>
            <a:xfrm>
              <a:off x="10145265" y="412004"/>
              <a:ext cx="20136" cy="128664"/>
            </a:xfrm>
            <a:custGeom>
              <a:avLst/>
              <a:gdLst>
                <a:gd name="connsiteX0" fmla="*/ 20137 w 20136"/>
                <a:gd name="connsiteY0" fmla="*/ 0 h 128664"/>
                <a:gd name="connsiteX1" fmla="*/ 0 w 20136"/>
                <a:gd name="connsiteY1" fmla="*/ 0 h 128664"/>
                <a:gd name="connsiteX2" fmla="*/ 0 w 20136"/>
                <a:gd name="connsiteY2" fmla="*/ 128665 h 128664"/>
                <a:gd name="connsiteX3" fmla="*/ 20137 w 20136"/>
                <a:gd name="connsiteY3" fmla="*/ 128665 h 128664"/>
                <a:gd name="connsiteX4" fmla="*/ 20137 w 20136"/>
                <a:gd name="connsiteY4" fmla="*/ 0 h 128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36" h="128664">
                  <a:moveTo>
                    <a:pt x="20137" y="0"/>
                  </a:moveTo>
                  <a:lnTo>
                    <a:pt x="0" y="0"/>
                  </a:lnTo>
                  <a:lnTo>
                    <a:pt x="0" y="128665"/>
                  </a:lnTo>
                  <a:lnTo>
                    <a:pt x="20137" y="128665"/>
                  </a:lnTo>
                  <a:lnTo>
                    <a:pt x="20137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6" name="Полилиния 15">
              <a:extLst>
                <a:ext uri="{FF2B5EF4-FFF2-40B4-BE49-F238E27FC236}">
                  <a16:creationId xmlns:a16="http://schemas.microsoft.com/office/drawing/2014/main" id="{76D15532-FD56-91AB-604B-624982F0328E}"/>
                </a:ext>
              </a:extLst>
            </p:cNvPr>
            <p:cNvSpPr/>
            <p:nvPr/>
          </p:nvSpPr>
          <p:spPr>
            <a:xfrm>
              <a:off x="10428455" y="472460"/>
              <a:ext cx="204748" cy="75959"/>
            </a:xfrm>
            <a:custGeom>
              <a:avLst/>
              <a:gdLst>
                <a:gd name="connsiteX0" fmla="*/ 204748 w 204748"/>
                <a:gd name="connsiteY0" fmla="*/ 0 h 75959"/>
                <a:gd name="connsiteX1" fmla="*/ 204748 w 204748"/>
                <a:gd name="connsiteY1" fmla="*/ 68208 h 75959"/>
                <a:gd name="connsiteX2" fmla="*/ 184611 w 204748"/>
                <a:gd name="connsiteY2" fmla="*/ 68208 h 75959"/>
                <a:gd name="connsiteX3" fmla="*/ 184611 w 204748"/>
                <a:gd name="connsiteY3" fmla="*/ 36073 h 75959"/>
                <a:gd name="connsiteX4" fmla="*/ 176771 w 204748"/>
                <a:gd name="connsiteY4" fmla="*/ 44862 h 75959"/>
                <a:gd name="connsiteX5" fmla="*/ 101738 w 204748"/>
                <a:gd name="connsiteY5" fmla="*/ 75959 h 75959"/>
                <a:gd name="connsiteX6" fmla="*/ 0 w 204748"/>
                <a:gd name="connsiteY6" fmla="*/ 0 h 75959"/>
                <a:gd name="connsiteX7" fmla="*/ 21237 w 204748"/>
                <a:gd name="connsiteY7" fmla="*/ 0 h 75959"/>
                <a:gd name="connsiteX8" fmla="*/ 101738 w 204748"/>
                <a:gd name="connsiteY8" fmla="*/ 55807 h 75959"/>
                <a:gd name="connsiteX9" fmla="*/ 162520 w 204748"/>
                <a:gd name="connsiteY9" fmla="*/ 30601 h 75959"/>
                <a:gd name="connsiteX10" fmla="*/ 182239 w 204748"/>
                <a:gd name="connsiteY10" fmla="*/ 0 h 75959"/>
                <a:gd name="connsiteX11" fmla="*/ 204748 w 204748"/>
                <a:gd name="connsiteY11" fmla="*/ 0 h 75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4748" h="75959">
                  <a:moveTo>
                    <a:pt x="204748" y="0"/>
                  </a:moveTo>
                  <a:lnTo>
                    <a:pt x="204748" y="68208"/>
                  </a:lnTo>
                  <a:lnTo>
                    <a:pt x="184611" y="68208"/>
                  </a:lnTo>
                  <a:lnTo>
                    <a:pt x="184611" y="36073"/>
                  </a:lnTo>
                  <a:cubicBezTo>
                    <a:pt x="182179" y="39142"/>
                    <a:pt x="179545" y="42087"/>
                    <a:pt x="176771" y="44862"/>
                  </a:cubicBezTo>
                  <a:cubicBezTo>
                    <a:pt x="157564" y="64069"/>
                    <a:pt x="131046" y="75959"/>
                    <a:pt x="101738" y="75959"/>
                  </a:cubicBezTo>
                  <a:cubicBezTo>
                    <a:pt x="53626" y="75959"/>
                    <a:pt x="12995" y="43917"/>
                    <a:pt x="0" y="0"/>
                  </a:cubicBezTo>
                  <a:lnTo>
                    <a:pt x="21237" y="0"/>
                  </a:lnTo>
                  <a:cubicBezTo>
                    <a:pt x="33459" y="32600"/>
                    <a:pt x="64887" y="55807"/>
                    <a:pt x="101738" y="55807"/>
                  </a:cubicBezTo>
                  <a:cubicBezTo>
                    <a:pt x="125468" y="55807"/>
                    <a:pt x="146969" y="46180"/>
                    <a:pt x="162520" y="30601"/>
                  </a:cubicBezTo>
                  <a:cubicBezTo>
                    <a:pt x="171119" y="22012"/>
                    <a:pt x="177904" y="11595"/>
                    <a:pt x="182239" y="0"/>
                  </a:cubicBezTo>
                  <a:lnTo>
                    <a:pt x="204748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7" name="Полилиния 16">
              <a:extLst>
                <a:ext uri="{FF2B5EF4-FFF2-40B4-BE49-F238E27FC236}">
                  <a16:creationId xmlns:a16="http://schemas.microsoft.com/office/drawing/2014/main" id="{B18C6BD2-6D7E-FC52-F9A6-2F167993ADF0}"/>
                </a:ext>
              </a:extLst>
            </p:cNvPr>
            <p:cNvSpPr/>
            <p:nvPr/>
          </p:nvSpPr>
          <p:spPr>
            <a:xfrm>
              <a:off x="10428455" y="336045"/>
              <a:ext cx="204748" cy="75958"/>
            </a:xfrm>
            <a:custGeom>
              <a:avLst/>
              <a:gdLst>
                <a:gd name="connsiteX0" fmla="*/ 204748 w 204748"/>
                <a:gd name="connsiteY0" fmla="*/ 7751 h 75958"/>
                <a:gd name="connsiteX1" fmla="*/ 204748 w 204748"/>
                <a:gd name="connsiteY1" fmla="*/ 75959 h 75958"/>
                <a:gd name="connsiteX2" fmla="*/ 182239 w 204748"/>
                <a:gd name="connsiteY2" fmla="*/ 75959 h 75958"/>
                <a:gd name="connsiteX3" fmla="*/ 162520 w 204748"/>
                <a:gd name="connsiteY3" fmla="*/ 45358 h 75958"/>
                <a:gd name="connsiteX4" fmla="*/ 101738 w 204748"/>
                <a:gd name="connsiteY4" fmla="*/ 20152 h 75958"/>
                <a:gd name="connsiteX5" fmla="*/ 40956 w 204748"/>
                <a:gd name="connsiteY5" fmla="*/ 45358 h 75958"/>
                <a:gd name="connsiteX6" fmla="*/ 21237 w 204748"/>
                <a:gd name="connsiteY6" fmla="*/ 75959 h 75958"/>
                <a:gd name="connsiteX7" fmla="*/ 0 w 204748"/>
                <a:gd name="connsiteY7" fmla="*/ 75959 h 75958"/>
                <a:gd name="connsiteX8" fmla="*/ 26705 w 204748"/>
                <a:gd name="connsiteY8" fmla="*/ 31097 h 75958"/>
                <a:gd name="connsiteX9" fmla="*/ 101738 w 204748"/>
                <a:gd name="connsiteY9" fmla="*/ 0 h 75958"/>
                <a:gd name="connsiteX10" fmla="*/ 176771 w 204748"/>
                <a:gd name="connsiteY10" fmla="*/ 31097 h 75958"/>
                <a:gd name="connsiteX11" fmla="*/ 184611 w 204748"/>
                <a:gd name="connsiteY11" fmla="*/ 39886 h 75958"/>
                <a:gd name="connsiteX12" fmla="*/ 184611 w 204748"/>
                <a:gd name="connsiteY12" fmla="*/ 7751 h 75958"/>
                <a:gd name="connsiteX13" fmla="*/ 204748 w 204748"/>
                <a:gd name="connsiteY13" fmla="*/ 7751 h 75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4748" h="75958">
                  <a:moveTo>
                    <a:pt x="204748" y="7751"/>
                  </a:moveTo>
                  <a:lnTo>
                    <a:pt x="204748" y="75959"/>
                  </a:lnTo>
                  <a:lnTo>
                    <a:pt x="182239" y="75959"/>
                  </a:lnTo>
                  <a:cubicBezTo>
                    <a:pt x="177904" y="64363"/>
                    <a:pt x="171119" y="53946"/>
                    <a:pt x="162520" y="45358"/>
                  </a:cubicBezTo>
                  <a:cubicBezTo>
                    <a:pt x="146969" y="29779"/>
                    <a:pt x="125468" y="20152"/>
                    <a:pt x="101738" y="20152"/>
                  </a:cubicBezTo>
                  <a:cubicBezTo>
                    <a:pt x="78008" y="20152"/>
                    <a:pt x="56507" y="29779"/>
                    <a:pt x="40956" y="45358"/>
                  </a:cubicBezTo>
                  <a:cubicBezTo>
                    <a:pt x="32359" y="53946"/>
                    <a:pt x="25575" y="64363"/>
                    <a:pt x="21237" y="75959"/>
                  </a:cubicBezTo>
                  <a:lnTo>
                    <a:pt x="0" y="75959"/>
                  </a:lnTo>
                  <a:cubicBezTo>
                    <a:pt x="5080" y="58783"/>
                    <a:pt x="14389" y="43436"/>
                    <a:pt x="26705" y="31097"/>
                  </a:cubicBezTo>
                  <a:cubicBezTo>
                    <a:pt x="45912" y="11890"/>
                    <a:pt x="72430" y="0"/>
                    <a:pt x="101738" y="0"/>
                  </a:cubicBezTo>
                  <a:cubicBezTo>
                    <a:pt x="131046" y="0"/>
                    <a:pt x="157564" y="11890"/>
                    <a:pt x="176771" y="31097"/>
                  </a:cubicBezTo>
                  <a:cubicBezTo>
                    <a:pt x="179545" y="33871"/>
                    <a:pt x="182179" y="36817"/>
                    <a:pt x="184611" y="39886"/>
                  </a:cubicBezTo>
                  <a:lnTo>
                    <a:pt x="184611" y="7751"/>
                  </a:lnTo>
                  <a:lnTo>
                    <a:pt x="204748" y="7751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8" name="Полилиния 17">
              <a:extLst>
                <a:ext uri="{FF2B5EF4-FFF2-40B4-BE49-F238E27FC236}">
                  <a16:creationId xmlns:a16="http://schemas.microsoft.com/office/drawing/2014/main" id="{F3814B24-9F9F-9E48-BCF2-9164CD030685}"/>
                </a:ext>
              </a:extLst>
            </p:cNvPr>
            <p:cNvSpPr/>
            <p:nvPr/>
          </p:nvSpPr>
          <p:spPr>
            <a:xfrm>
              <a:off x="9656507" y="336045"/>
              <a:ext cx="203478" cy="212374"/>
            </a:xfrm>
            <a:custGeom>
              <a:avLst/>
              <a:gdLst>
                <a:gd name="connsiteX0" fmla="*/ 40956 w 203478"/>
                <a:gd name="connsiteY0" fmla="*/ 45358 h 212374"/>
                <a:gd name="connsiteX1" fmla="*/ 101738 w 203478"/>
                <a:gd name="connsiteY1" fmla="*/ 20152 h 212374"/>
                <a:gd name="connsiteX2" fmla="*/ 162522 w 203478"/>
                <a:gd name="connsiteY2" fmla="*/ 45358 h 212374"/>
                <a:gd name="connsiteX3" fmla="*/ 182239 w 203478"/>
                <a:gd name="connsiteY3" fmla="*/ 75959 h 212374"/>
                <a:gd name="connsiteX4" fmla="*/ 203478 w 203478"/>
                <a:gd name="connsiteY4" fmla="*/ 75959 h 212374"/>
                <a:gd name="connsiteX5" fmla="*/ 176771 w 203478"/>
                <a:gd name="connsiteY5" fmla="*/ 31097 h 212374"/>
                <a:gd name="connsiteX6" fmla="*/ 101738 w 203478"/>
                <a:gd name="connsiteY6" fmla="*/ 0 h 212374"/>
                <a:gd name="connsiteX7" fmla="*/ 26705 w 203478"/>
                <a:gd name="connsiteY7" fmla="*/ 31097 h 212374"/>
                <a:gd name="connsiteX8" fmla="*/ 0 w 203478"/>
                <a:gd name="connsiteY8" fmla="*/ 75959 h 212374"/>
                <a:gd name="connsiteX9" fmla="*/ 21237 w 203478"/>
                <a:gd name="connsiteY9" fmla="*/ 75959 h 212374"/>
                <a:gd name="connsiteX10" fmla="*/ 40956 w 203478"/>
                <a:gd name="connsiteY10" fmla="*/ 45358 h 212374"/>
                <a:gd name="connsiteX11" fmla="*/ 162522 w 203478"/>
                <a:gd name="connsiteY11" fmla="*/ 167016 h 212374"/>
                <a:gd name="connsiteX12" fmla="*/ 101738 w 203478"/>
                <a:gd name="connsiteY12" fmla="*/ 192222 h 212374"/>
                <a:gd name="connsiteX13" fmla="*/ 21237 w 203478"/>
                <a:gd name="connsiteY13" fmla="*/ 136416 h 212374"/>
                <a:gd name="connsiteX14" fmla="*/ 0 w 203478"/>
                <a:gd name="connsiteY14" fmla="*/ 136416 h 212374"/>
                <a:gd name="connsiteX15" fmla="*/ 101738 w 203478"/>
                <a:gd name="connsiteY15" fmla="*/ 212374 h 212374"/>
                <a:gd name="connsiteX16" fmla="*/ 176771 w 203478"/>
                <a:gd name="connsiteY16" fmla="*/ 181278 h 212374"/>
                <a:gd name="connsiteX17" fmla="*/ 203478 w 203478"/>
                <a:gd name="connsiteY17" fmla="*/ 136416 h 212374"/>
                <a:gd name="connsiteX18" fmla="*/ 182239 w 203478"/>
                <a:gd name="connsiteY18" fmla="*/ 136416 h 212374"/>
                <a:gd name="connsiteX19" fmla="*/ 162522 w 203478"/>
                <a:gd name="connsiteY19" fmla="*/ 167016 h 212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03478" h="212374">
                  <a:moveTo>
                    <a:pt x="40956" y="45358"/>
                  </a:moveTo>
                  <a:cubicBezTo>
                    <a:pt x="56507" y="29779"/>
                    <a:pt x="78008" y="20152"/>
                    <a:pt x="101738" y="20152"/>
                  </a:cubicBezTo>
                  <a:cubicBezTo>
                    <a:pt x="125468" y="20152"/>
                    <a:pt x="146969" y="29779"/>
                    <a:pt x="162522" y="45358"/>
                  </a:cubicBezTo>
                  <a:cubicBezTo>
                    <a:pt x="171119" y="53946"/>
                    <a:pt x="177904" y="64363"/>
                    <a:pt x="182239" y="75959"/>
                  </a:cubicBezTo>
                  <a:lnTo>
                    <a:pt x="203478" y="75959"/>
                  </a:lnTo>
                  <a:cubicBezTo>
                    <a:pt x="198395" y="58783"/>
                    <a:pt x="189087" y="43436"/>
                    <a:pt x="176771" y="31097"/>
                  </a:cubicBezTo>
                  <a:cubicBezTo>
                    <a:pt x="157564" y="11890"/>
                    <a:pt x="131046" y="0"/>
                    <a:pt x="101738" y="0"/>
                  </a:cubicBezTo>
                  <a:cubicBezTo>
                    <a:pt x="72430" y="0"/>
                    <a:pt x="45912" y="11890"/>
                    <a:pt x="26705" y="31097"/>
                  </a:cubicBezTo>
                  <a:cubicBezTo>
                    <a:pt x="14389" y="43436"/>
                    <a:pt x="5080" y="58783"/>
                    <a:pt x="0" y="75959"/>
                  </a:cubicBezTo>
                  <a:lnTo>
                    <a:pt x="21237" y="75959"/>
                  </a:lnTo>
                  <a:cubicBezTo>
                    <a:pt x="25575" y="64363"/>
                    <a:pt x="32359" y="53946"/>
                    <a:pt x="40956" y="45358"/>
                  </a:cubicBezTo>
                  <a:close/>
                  <a:moveTo>
                    <a:pt x="162522" y="167016"/>
                  </a:moveTo>
                  <a:cubicBezTo>
                    <a:pt x="146969" y="182595"/>
                    <a:pt x="125468" y="192222"/>
                    <a:pt x="101738" y="192222"/>
                  </a:cubicBezTo>
                  <a:cubicBezTo>
                    <a:pt x="64887" y="192222"/>
                    <a:pt x="33459" y="169016"/>
                    <a:pt x="21237" y="136416"/>
                  </a:cubicBezTo>
                  <a:lnTo>
                    <a:pt x="0" y="136416"/>
                  </a:lnTo>
                  <a:cubicBezTo>
                    <a:pt x="12995" y="180332"/>
                    <a:pt x="53626" y="212374"/>
                    <a:pt x="101738" y="212374"/>
                  </a:cubicBezTo>
                  <a:cubicBezTo>
                    <a:pt x="131046" y="212374"/>
                    <a:pt x="157564" y="200484"/>
                    <a:pt x="176771" y="181278"/>
                  </a:cubicBezTo>
                  <a:cubicBezTo>
                    <a:pt x="189087" y="168938"/>
                    <a:pt x="198395" y="153592"/>
                    <a:pt x="203478" y="136416"/>
                  </a:cubicBezTo>
                  <a:lnTo>
                    <a:pt x="182239" y="136416"/>
                  </a:lnTo>
                  <a:cubicBezTo>
                    <a:pt x="177904" y="148011"/>
                    <a:pt x="171119" y="158428"/>
                    <a:pt x="162522" y="167016"/>
                  </a:cubicBez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9" name="Полилиния 18">
              <a:extLst>
                <a:ext uri="{FF2B5EF4-FFF2-40B4-BE49-F238E27FC236}">
                  <a16:creationId xmlns:a16="http://schemas.microsoft.com/office/drawing/2014/main" id="{2B0F8A38-489F-BA3C-7211-8FAE6605F02B}"/>
                </a:ext>
              </a:extLst>
            </p:cNvPr>
            <p:cNvSpPr/>
            <p:nvPr/>
          </p:nvSpPr>
          <p:spPr>
            <a:xfrm>
              <a:off x="11643759" y="374783"/>
              <a:ext cx="131048" cy="131328"/>
            </a:xfrm>
            <a:custGeom>
              <a:avLst/>
              <a:gdLst>
                <a:gd name="connsiteX0" fmla="*/ 131048 w 131048"/>
                <a:gd name="connsiteY0" fmla="*/ 0 h 131328"/>
                <a:gd name="connsiteX1" fmla="*/ 0 w 131048"/>
                <a:gd name="connsiteY1" fmla="*/ 0 h 131328"/>
                <a:gd name="connsiteX2" fmla="*/ 0 w 131048"/>
                <a:gd name="connsiteY2" fmla="*/ 29040 h 131328"/>
                <a:gd name="connsiteX3" fmla="*/ 50990 w 131048"/>
                <a:gd name="connsiteY3" fmla="*/ 29040 h 131328"/>
                <a:gd name="connsiteX4" fmla="*/ 50990 w 131048"/>
                <a:gd name="connsiteY4" fmla="*/ 131328 h 131328"/>
                <a:gd name="connsiteX5" fmla="*/ 80058 w 131048"/>
                <a:gd name="connsiteY5" fmla="*/ 131328 h 131328"/>
                <a:gd name="connsiteX6" fmla="*/ 80058 w 131048"/>
                <a:gd name="connsiteY6" fmla="*/ 29040 h 131328"/>
                <a:gd name="connsiteX7" fmla="*/ 131048 w 131048"/>
                <a:gd name="connsiteY7" fmla="*/ 29040 h 131328"/>
                <a:gd name="connsiteX8" fmla="*/ 131048 w 131048"/>
                <a:gd name="connsiteY8" fmla="*/ 0 h 131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048" h="131328">
                  <a:moveTo>
                    <a:pt x="131048" y="0"/>
                  </a:moveTo>
                  <a:lnTo>
                    <a:pt x="0" y="0"/>
                  </a:lnTo>
                  <a:lnTo>
                    <a:pt x="0" y="29040"/>
                  </a:lnTo>
                  <a:lnTo>
                    <a:pt x="50990" y="29040"/>
                  </a:lnTo>
                  <a:lnTo>
                    <a:pt x="50990" y="131328"/>
                  </a:lnTo>
                  <a:lnTo>
                    <a:pt x="80058" y="131328"/>
                  </a:lnTo>
                  <a:lnTo>
                    <a:pt x="80058" y="29040"/>
                  </a:lnTo>
                  <a:lnTo>
                    <a:pt x="131048" y="29040"/>
                  </a:lnTo>
                  <a:lnTo>
                    <a:pt x="131048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0" name="Полилиния 19">
              <a:extLst>
                <a:ext uri="{FF2B5EF4-FFF2-40B4-BE49-F238E27FC236}">
                  <a16:creationId xmlns:a16="http://schemas.microsoft.com/office/drawing/2014/main" id="{719ED667-FD2E-CAD6-917D-6F11907B9189}"/>
                </a:ext>
              </a:extLst>
            </p:cNvPr>
            <p:cNvSpPr/>
            <p:nvPr/>
          </p:nvSpPr>
          <p:spPr>
            <a:xfrm>
              <a:off x="11803547" y="374783"/>
              <a:ext cx="57924" cy="131328"/>
            </a:xfrm>
            <a:custGeom>
              <a:avLst/>
              <a:gdLst>
                <a:gd name="connsiteX0" fmla="*/ 57924 w 57924"/>
                <a:gd name="connsiteY0" fmla="*/ 0 h 131328"/>
                <a:gd name="connsiteX1" fmla="*/ 0 w 57924"/>
                <a:gd name="connsiteY1" fmla="*/ 0 h 131328"/>
                <a:gd name="connsiteX2" fmla="*/ 0 w 57924"/>
                <a:gd name="connsiteY2" fmla="*/ 29040 h 131328"/>
                <a:gd name="connsiteX3" fmla="*/ 28950 w 57924"/>
                <a:gd name="connsiteY3" fmla="*/ 29040 h 131328"/>
                <a:gd name="connsiteX4" fmla="*/ 28950 w 57924"/>
                <a:gd name="connsiteY4" fmla="*/ 131328 h 131328"/>
                <a:gd name="connsiteX5" fmla="*/ 57924 w 57924"/>
                <a:gd name="connsiteY5" fmla="*/ 131328 h 131328"/>
                <a:gd name="connsiteX6" fmla="*/ 57924 w 57924"/>
                <a:gd name="connsiteY6" fmla="*/ 0 h 131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924" h="131328">
                  <a:moveTo>
                    <a:pt x="57924" y="0"/>
                  </a:moveTo>
                  <a:lnTo>
                    <a:pt x="0" y="0"/>
                  </a:lnTo>
                  <a:lnTo>
                    <a:pt x="0" y="29040"/>
                  </a:lnTo>
                  <a:lnTo>
                    <a:pt x="28950" y="29040"/>
                  </a:lnTo>
                  <a:lnTo>
                    <a:pt x="28950" y="131328"/>
                  </a:lnTo>
                  <a:lnTo>
                    <a:pt x="57924" y="131328"/>
                  </a:lnTo>
                  <a:lnTo>
                    <a:pt x="57924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1" name="Полилиния 20">
              <a:extLst>
                <a:ext uri="{FF2B5EF4-FFF2-40B4-BE49-F238E27FC236}">
                  <a16:creationId xmlns:a16="http://schemas.microsoft.com/office/drawing/2014/main" id="{CC84CB0E-3A7F-58BE-7BB0-8CBA2D536941}"/>
                </a:ext>
              </a:extLst>
            </p:cNvPr>
            <p:cNvSpPr/>
            <p:nvPr/>
          </p:nvSpPr>
          <p:spPr>
            <a:xfrm>
              <a:off x="11276600" y="331011"/>
              <a:ext cx="306222" cy="218772"/>
            </a:xfrm>
            <a:custGeom>
              <a:avLst/>
              <a:gdLst>
                <a:gd name="connsiteX0" fmla="*/ 131064 w 306222"/>
                <a:gd name="connsiteY0" fmla="*/ 87335 h 218772"/>
                <a:gd name="connsiteX1" fmla="*/ 217940 w 306222"/>
                <a:gd name="connsiteY1" fmla="*/ 87335 h 218772"/>
                <a:gd name="connsiteX2" fmla="*/ 217940 w 306222"/>
                <a:gd name="connsiteY2" fmla="*/ 131653 h 218772"/>
                <a:gd name="connsiteX3" fmla="*/ 131064 w 306222"/>
                <a:gd name="connsiteY3" fmla="*/ 131653 h 218772"/>
                <a:gd name="connsiteX4" fmla="*/ 131064 w 306222"/>
                <a:gd name="connsiteY4" fmla="*/ 218773 h 218772"/>
                <a:gd name="connsiteX5" fmla="*/ 86873 w 306222"/>
                <a:gd name="connsiteY5" fmla="*/ 218773 h 218772"/>
                <a:gd name="connsiteX6" fmla="*/ 86873 w 306222"/>
                <a:gd name="connsiteY6" fmla="*/ 131653 h 218772"/>
                <a:gd name="connsiteX7" fmla="*/ 0 w 306222"/>
                <a:gd name="connsiteY7" fmla="*/ 131653 h 218772"/>
                <a:gd name="connsiteX8" fmla="*/ 0 w 306222"/>
                <a:gd name="connsiteY8" fmla="*/ 87335 h 218772"/>
                <a:gd name="connsiteX9" fmla="*/ 86873 w 306222"/>
                <a:gd name="connsiteY9" fmla="*/ 87335 h 218772"/>
                <a:gd name="connsiteX10" fmla="*/ 86873 w 306222"/>
                <a:gd name="connsiteY10" fmla="*/ 217 h 218772"/>
                <a:gd name="connsiteX11" fmla="*/ 131064 w 306222"/>
                <a:gd name="connsiteY11" fmla="*/ 217 h 218772"/>
                <a:gd name="connsiteX12" fmla="*/ 131064 w 306222"/>
                <a:gd name="connsiteY12" fmla="*/ 87335 h 218772"/>
                <a:gd name="connsiteX13" fmla="*/ 131064 w 306222"/>
                <a:gd name="connsiteY13" fmla="*/ 87335 h 218772"/>
                <a:gd name="connsiteX14" fmla="*/ 262024 w 306222"/>
                <a:gd name="connsiteY14" fmla="*/ 0 h 218772"/>
                <a:gd name="connsiteX15" fmla="*/ 262024 w 306222"/>
                <a:gd name="connsiteY15" fmla="*/ 218773 h 218772"/>
                <a:gd name="connsiteX16" fmla="*/ 306222 w 306222"/>
                <a:gd name="connsiteY16" fmla="*/ 218773 h 218772"/>
                <a:gd name="connsiteX17" fmla="*/ 306222 w 306222"/>
                <a:gd name="connsiteY17" fmla="*/ 0 h 218772"/>
                <a:gd name="connsiteX18" fmla="*/ 262024 w 306222"/>
                <a:gd name="connsiteY18" fmla="*/ 0 h 21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6222" h="218772">
                  <a:moveTo>
                    <a:pt x="131064" y="87335"/>
                  </a:moveTo>
                  <a:lnTo>
                    <a:pt x="217940" y="87335"/>
                  </a:lnTo>
                  <a:lnTo>
                    <a:pt x="217940" y="131653"/>
                  </a:lnTo>
                  <a:lnTo>
                    <a:pt x="131064" y="131653"/>
                  </a:lnTo>
                  <a:lnTo>
                    <a:pt x="131064" y="218773"/>
                  </a:lnTo>
                  <a:lnTo>
                    <a:pt x="86873" y="218773"/>
                  </a:lnTo>
                  <a:lnTo>
                    <a:pt x="86873" y="131653"/>
                  </a:lnTo>
                  <a:lnTo>
                    <a:pt x="0" y="131653"/>
                  </a:lnTo>
                  <a:lnTo>
                    <a:pt x="0" y="87335"/>
                  </a:lnTo>
                  <a:lnTo>
                    <a:pt x="86873" y="87335"/>
                  </a:lnTo>
                  <a:lnTo>
                    <a:pt x="86873" y="217"/>
                  </a:lnTo>
                  <a:lnTo>
                    <a:pt x="131064" y="217"/>
                  </a:lnTo>
                  <a:lnTo>
                    <a:pt x="131064" y="87335"/>
                  </a:lnTo>
                  <a:lnTo>
                    <a:pt x="131064" y="87335"/>
                  </a:lnTo>
                  <a:close/>
                  <a:moveTo>
                    <a:pt x="262024" y="0"/>
                  </a:moveTo>
                  <a:lnTo>
                    <a:pt x="262024" y="218773"/>
                  </a:lnTo>
                  <a:lnTo>
                    <a:pt x="306222" y="218773"/>
                  </a:lnTo>
                  <a:lnTo>
                    <a:pt x="306222" y="0"/>
                  </a:lnTo>
                  <a:lnTo>
                    <a:pt x="262024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1235663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Бол. заголовок + текст 3 колонки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F9613C1-AA70-2F6B-EF52-49BE76A7829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  <a:ea typeface="Verdana" panose="020B0604030504040204" pitchFamily="34" charset="0"/>
              </a:defRPr>
            </a:lvl1pPr>
          </a:lstStyle>
          <a:p>
            <a:endParaRPr lang="ru-RU"/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96B76060-50CB-C737-7C3F-BC737385C65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2" y="287926"/>
            <a:ext cx="8555037" cy="5124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lang="ru-RU" sz="3600" b="1" i="0" kern="1200" cap="all" spc="25" baseline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/>
              </a:defRPr>
            </a:lvl1pPr>
          </a:lstStyle>
          <a:p>
            <a:pPr lvl="0">
              <a:lnSpc>
                <a:spcPct val="90000"/>
              </a:lnSpc>
            </a:pPr>
            <a:r>
              <a:rPr lang="ru-RU" dirty="0"/>
              <a:t>ЗАГОЛОВОК СЛАЙДА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7564A92A-89D4-21F4-D242-EE86A2770BF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  <a:ea typeface="Verdana" panose="020B0604030504040204" pitchFamily="34" charset="0"/>
              </a:defRPr>
            </a:lvl1pPr>
          </a:lstStyle>
          <a:p>
            <a:fld id="{BC1A868E-D3B8-9840-A7B6-A7FDB00232B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Текст 4">
            <a:extLst>
              <a:ext uri="{FF2B5EF4-FFF2-40B4-BE49-F238E27FC236}">
                <a16:creationId xmlns:a16="http://schemas.microsoft.com/office/drawing/2014/main" id="{2F404D73-3545-45A1-8418-8E44B569DD2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305880" y="3240000"/>
            <a:ext cx="2624137" cy="1679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10000"/>
              </a:lnSpc>
              <a:defRPr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1pPr>
            <a:lvl2pPr marL="216000" indent="-216000">
              <a:lnSpc>
                <a:spcPct val="110000"/>
              </a:lnSpc>
              <a:buClrTx/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2pPr>
            <a:lvl3pPr marL="504000" indent="-216000">
              <a:lnSpc>
                <a:spcPct val="110000"/>
              </a:lnSpc>
              <a:buClrTx/>
              <a:buFont typeface="Courier New" panose="02070309020205020404" pitchFamily="49" charset="0"/>
              <a:buChar char="o"/>
              <a:defRPr sz="140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3pPr>
            <a:lvl4pPr marL="216000" indent="-216000">
              <a:lnSpc>
                <a:spcPct val="110000"/>
              </a:lnSpc>
              <a:buClr>
                <a:schemeClr val="bg1"/>
              </a:buClr>
              <a:buFont typeface="+mj-lt"/>
              <a:buAutoNum type="arabicPeriod"/>
              <a:defRPr sz="1600" b="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4pPr>
            <a:lvl5pPr marL="0" inden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defRPr b="1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0" name="Текст 4">
            <a:extLst>
              <a:ext uri="{FF2B5EF4-FFF2-40B4-BE49-F238E27FC236}">
                <a16:creationId xmlns:a16="http://schemas.microsoft.com/office/drawing/2014/main" id="{2F896E7A-A7CE-4733-BF26-81CEBBD0F4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34964" y="3240000"/>
            <a:ext cx="2624137" cy="1679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10000"/>
              </a:lnSpc>
              <a:defRPr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1pPr>
            <a:lvl2pPr marL="216000" indent="-216000">
              <a:lnSpc>
                <a:spcPct val="110000"/>
              </a:lnSpc>
              <a:buClrTx/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2pPr>
            <a:lvl3pPr marL="504000" indent="-216000">
              <a:lnSpc>
                <a:spcPct val="110000"/>
              </a:lnSpc>
              <a:buClrTx/>
              <a:buFont typeface="Courier New" panose="02070309020205020404" pitchFamily="49" charset="0"/>
              <a:buChar char="o"/>
              <a:defRPr sz="140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3pPr>
            <a:lvl4pPr marL="216000" indent="-216000">
              <a:lnSpc>
                <a:spcPct val="110000"/>
              </a:lnSpc>
              <a:buClr>
                <a:schemeClr val="bg1"/>
              </a:buClr>
              <a:buFont typeface="+mj-lt"/>
              <a:buAutoNum type="arabicPeriod"/>
              <a:defRPr sz="1600" b="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4pPr>
            <a:lvl5pPr marL="0" inden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defRPr b="1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2" name="Текст 4">
            <a:extLst>
              <a:ext uri="{FF2B5EF4-FFF2-40B4-BE49-F238E27FC236}">
                <a16:creationId xmlns:a16="http://schemas.microsoft.com/office/drawing/2014/main" id="{249FF03E-5D1D-4F8B-B34F-7E5C4DA8EDF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276796" y="3240000"/>
            <a:ext cx="2624137" cy="1679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10000"/>
              </a:lnSpc>
              <a:defRPr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1pPr>
            <a:lvl2pPr marL="216000" indent="-216000">
              <a:lnSpc>
                <a:spcPct val="110000"/>
              </a:lnSpc>
              <a:buClrTx/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2pPr>
            <a:lvl3pPr marL="504000" indent="-216000">
              <a:lnSpc>
                <a:spcPct val="110000"/>
              </a:lnSpc>
              <a:buClrTx/>
              <a:buFont typeface="Courier New" panose="02070309020205020404" pitchFamily="49" charset="0"/>
              <a:buChar char="o"/>
              <a:defRPr sz="140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3pPr>
            <a:lvl4pPr marL="216000" indent="-216000">
              <a:lnSpc>
                <a:spcPct val="110000"/>
              </a:lnSpc>
              <a:buClr>
                <a:schemeClr val="bg1"/>
              </a:buClr>
              <a:buFont typeface="+mj-lt"/>
              <a:buAutoNum type="arabicPeriod"/>
              <a:defRPr sz="1600" b="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4pPr>
            <a:lvl5pPr marL="0" inden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defRPr b="1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5" name="Текст 4">
            <a:extLst>
              <a:ext uri="{FF2B5EF4-FFF2-40B4-BE49-F238E27FC236}">
                <a16:creationId xmlns:a16="http://schemas.microsoft.com/office/drawing/2014/main" id="{888D538B-40B6-4BB9-ABF8-36EC7979235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247711" y="3240000"/>
            <a:ext cx="2624137" cy="1679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10000"/>
              </a:lnSpc>
              <a:defRPr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1pPr>
            <a:lvl2pPr marL="216000" indent="-216000">
              <a:lnSpc>
                <a:spcPct val="110000"/>
              </a:lnSpc>
              <a:buClrTx/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2pPr>
            <a:lvl3pPr marL="504000" indent="-216000">
              <a:lnSpc>
                <a:spcPct val="110000"/>
              </a:lnSpc>
              <a:buClrTx/>
              <a:buFont typeface="Courier New" panose="02070309020205020404" pitchFamily="49" charset="0"/>
              <a:buChar char="o"/>
              <a:defRPr sz="140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3pPr>
            <a:lvl4pPr marL="216000" indent="-216000">
              <a:lnSpc>
                <a:spcPct val="110000"/>
              </a:lnSpc>
              <a:buClr>
                <a:schemeClr val="bg1"/>
              </a:buClr>
              <a:buFont typeface="+mj-lt"/>
              <a:buAutoNum type="arabicPeriod"/>
              <a:defRPr sz="1600" b="0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4pPr>
            <a:lvl5pPr marL="0" inden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defRPr b="1">
                <a:solidFill>
                  <a:schemeClr val="bg1"/>
                </a:solidFill>
                <a:latin typeface="+mj-lt"/>
                <a:ea typeface="Verdana" panose="020B060403050404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016E7457-B694-0E96-D5F0-444BFCD7CD91}"/>
              </a:ext>
            </a:extLst>
          </p:cNvPr>
          <p:cNvGrpSpPr/>
          <p:nvPr userDrawn="1"/>
        </p:nvGrpSpPr>
        <p:grpSpPr>
          <a:xfrm>
            <a:off x="9232900" y="293602"/>
            <a:ext cx="2628571" cy="300014"/>
            <a:chOff x="9232900" y="293602"/>
            <a:chExt cx="2628571" cy="300014"/>
          </a:xfrm>
        </p:grpSpPr>
        <p:sp>
          <p:nvSpPr>
            <p:cNvPr id="5" name="Полилиния 4">
              <a:extLst>
                <a:ext uri="{FF2B5EF4-FFF2-40B4-BE49-F238E27FC236}">
                  <a16:creationId xmlns:a16="http://schemas.microsoft.com/office/drawing/2014/main" id="{55A6BFFF-D0A5-8E4F-4A6D-C075AB756A4B}"/>
                </a:ext>
              </a:extLst>
            </p:cNvPr>
            <p:cNvSpPr/>
            <p:nvPr/>
          </p:nvSpPr>
          <p:spPr>
            <a:xfrm>
              <a:off x="10960738" y="293602"/>
              <a:ext cx="2334" cy="300014"/>
            </a:xfrm>
            <a:custGeom>
              <a:avLst/>
              <a:gdLst>
                <a:gd name="connsiteX0" fmla="*/ 0 w 2334"/>
                <a:gd name="connsiteY0" fmla="*/ 0 h 300014"/>
                <a:gd name="connsiteX1" fmla="*/ 0 w 2334"/>
                <a:gd name="connsiteY1" fmla="*/ 300014 h 300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34" h="300014">
                  <a:moveTo>
                    <a:pt x="0" y="0"/>
                  </a:moveTo>
                  <a:lnTo>
                    <a:pt x="0" y="300014"/>
                  </a:lnTo>
                </a:path>
              </a:pathLst>
            </a:custGeom>
            <a:ln w="11586" cap="flat">
              <a:solidFill>
                <a:schemeClr val="bg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" name="Полилиния 5">
              <a:extLst>
                <a:ext uri="{FF2B5EF4-FFF2-40B4-BE49-F238E27FC236}">
                  <a16:creationId xmlns:a16="http://schemas.microsoft.com/office/drawing/2014/main" id="{55326089-FD8B-A7E8-8B0D-83D72D54C14B}"/>
                </a:ext>
              </a:extLst>
            </p:cNvPr>
            <p:cNvSpPr/>
            <p:nvPr/>
          </p:nvSpPr>
          <p:spPr>
            <a:xfrm>
              <a:off x="9232900" y="343796"/>
              <a:ext cx="199821" cy="68207"/>
            </a:xfrm>
            <a:custGeom>
              <a:avLst/>
              <a:gdLst>
                <a:gd name="connsiteX0" fmla="*/ 199822 w 199821"/>
                <a:gd name="connsiteY0" fmla="*/ 0 h 68207"/>
                <a:gd name="connsiteX1" fmla="*/ 199822 w 199821"/>
                <a:gd name="connsiteY1" fmla="*/ 68208 h 68207"/>
                <a:gd name="connsiteX2" fmla="*/ 0 w 199821"/>
                <a:gd name="connsiteY2" fmla="*/ 68208 h 68207"/>
                <a:gd name="connsiteX3" fmla="*/ 0 w 199821"/>
                <a:gd name="connsiteY3" fmla="*/ 0 h 68207"/>
                <a:gd name="connsiteX4" fmla="*/ 20137 w 199821"/>
                <a:gd name="connsiteY4" fmla="*/ 0 h 68207"/>
                <a:gd name="connsiteX5" fmla="*/ 20137 w 199821"/>
                <a:gd name="connsiteY5" fmla="*/ 48055 h 68207"/>
                <a:gd name="connsiteX6" fmla="*/ 179685 w 199821"/>
                <a:gd name="connsiteY6" fmla="*/ 48055 h 68207"/>
                <a:gd name="connsiteX7" fmla="*/ 179685 w 199821"/>
                <a:gd name="connsiteY7" fmla="*/ 0 h 68207"/>
                <a:gd name="connsiteX8" fmla="*/ 199822 w 199821"/>
                <a:gd name="connsiteY8" fmla="*/ 0 h 6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821" h="68207">
                  <a:moveTo>
                    <a:pt x="199822" y="0"/>
                  </a:moveTo>
                  <a:lnTo>
                    <a:pt x="199822" y="68208"/>
                  </a:lnTo>
                  <a:lnTo>
                    <a:pt x="0" y="68208"/>
                  </a:lnTo>
                  <a:lnTo>
                    <a:pt x="0" y="0"/>
                  </a:lnTo>
                  <a:lnTo>
                    <a:pt x="20137" y="0"/>
                  </a:lnTo>
                  <a:lnTo>
                    <a:pt x="20137" y="48055"/>
                  </a:lnTo>
                  <a:lnTo>
                    <a:pt x="179685" y="48055"/>
                  </a:lnTo>
                  <a:lnTo>
                    <a:pt x="179685" y="0"/>
                  </a:lnTo>
                  <a:lnTo>
                    <a:pt x="199822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7" name="Полилиния 6">
              <a:extLst>
                <a:ext uri="{FF2B5EF4-FFF2-40B4-BE49-F238E27FC236}">
                  <a16:creationId xmlns:a16="http://schemas.microsoft.com/office/drawing/2014/main" id="{AF58A865-03A8-65FA-A964-EB4D312A9E63}"/>
                </a:ext>
              </a:extLst>
            </p:cNvPr>
            <p:cNvSpPr/>
            <p:nvPr/>
          </p:nvSpPr>
          <p:spPr>
            <a:xfrm>
              <a:off x="9232900" y="472461"/>
              <a:ext cx="199821" cy="68207"/>
            </a:xfrm>
            <a:custGeom>
              <a:avLst/>
              <a:gdLst>
                <a:gd name="connsiteX0" fmla="*/ 199822 w 199821"/>
                <a:gd name="connsiteY0" fmla="*/ 0 h 68207"/>
                <a:gd name="connsiteX1" fmla="*/ 199822 w 199821"/>
                <a:gd name="connsiteY1" fmla="*/ 68208 h 68207"/>
                <a:gd name="connsiteX2" fmla="*/ 179685 w 199821"/>
                <a:gd name="connsiteY2" fmla="*/ 68208 h 68207"/>
                <a:gd name="connsiteX3" fmla="*/ 179685 w 199821"/>
                <a:gd name="connsiteY3" fmla="*/ 20152 h 68207"/>
                <a:gd name="connsiteX4" fmla="*/ 20137 w 199821"/>
                <a:gd name="connsiteY4" fmla="*/ 20152 h 68207"/>
                <a:gd name="connsiteX5" fmla="*/ 20137 w 199821"/>
                <a:gd name="connsiteY5" fmla="*/ 68208 h 68207"/>
                <a:gd name="connsiteX6" fmla="*/ 0 w 199821"/>
                <a:gd name="connsiteY6" fmla="*/ 68208 h 68207"/>
                <a:gd name="connsiteX7" fmla="*/ 0 w 199821"/>
                <a:gd name="connsiteY7" fmla="*/ 0 h 68207"/>
                <a:gd name="connsiteX8" fmla="*/ 199822 w 199821"/>
                <a:gd name="connsiteY8" fmla="*/ 0 h 6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821" h="68207">
                  <a:moveTo>
                    <a:pt x="199822" y="0"/>
                  </a:moveTo>
                  <a:lnTo>
                    <a:pt x="199822" y="68208"/>
                  </a:lnTo>
                  <a:lnTo>
                    <a:pt x="179685" y="68208"/>
                  </a:lnTo>
                  <a:lnTo>
                    <a:pt x="179685" y="20152"/>
                  </a:lnTo>
                  <a:lnTo>
                    <a:pt x="20137" y="20152"/>
                  </a:lnTo>
                  <a:lnTo>
                    <a:pt x="20137" y="68208"/>
                  </a:lnTo>
                  <a:lnTo>
                    <a:pt x="0" y="68208"/>
                  </a:lnTo>
                  <a:lnTo>
                    <a:pt x="0" y="0"/>
                  </a:lnTo>
                  <a:lnTo>
                    <a:pt x="199822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1" name="Полилиния 10">
              <a:extLst>
                <a:ext uri="{FF2B5EF4-FFF2-40B4-BE49-F238E27FC236}">
                  <a16:creationId xmlns:a16="http://schemas.microsoft.com/office/drawing/2014/main" id="{DFC30FE9-66C5-F145-7387-5C4A60AA2A9F}"/>
                </a:ext>
              </a:extLst>
            </p:cNvPr>
            <p:cNvSpPr/>
            <p:nvPr/>
          </p:nvSpPr>
          <p:spPr>
            <a:xfrm>
              <a:off x="10055423" y="343796"/>
              <a:ext cx="199822" cy="20152"/>
            </a:xfrm>
            <a:custGeom>
              <a:avLst/>
              <a:gdLst>
                <a:gd name="connsiteX0" fmla="*/ 0 w 199822"/>
                <a:gd name="connsiteY0" fmla="*/ 0 h 20152"/>
                <a:gd name="connsiteX1" fmla="*/ 0 w 199822"/>
                <a:gd name="connsiteY1" fmla="*/ 20152 h 20152"/>
                <a:gd name="connsiteX2" fmla="*/ 199822 w 199822"/>
                <a:gd name="connsiteY2" fmla="*/ 20152 h 20152"/>
                <a:gd name="connsiteX3" fmla="*/ 199822 w 199822"/>
                <a:gd name="connsiteY3" fmla="*/ 0 h 20152"/>
                <a:gd name="connsiteX4" fmla="*/ 0 w 199822"/>
                <a:gd name="connsiteY4" fmla="*/ 0 h 2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9822" h="20152">
                  <a:moveTo>
                    <a:pt x="0" y="0"/>
                  </a:moveTo>
                  <a:lnTo>
                    <a:pt x="0" y="20152"/>
                  </a:lnTo>
                  <a:lnTo>
                    <a:pt x="199822" y="20152"/>
                  </a:lnTo>
                  <a:lnTo>
                    <a:pt x="19982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4" name="Полилиния 13">
              <a:extLst>
                <a:ext uri="{FF2B5EF4-FFF2-40B4-BE49-F238E27FC236}">
                  <a16:creationId xmlns:a16="http://schemas.microsoft.com/office/drawing/2014/main" id="{9B64BB69-4BC7-4CE3-E0D7-7081CC555724}"/>
                </a:ext>
              </a:extLst>
            </p:cNvPr>
            <p:cNvSpPr/>
            <p:nvPr/>
          </p:nvSpPr>
          <p:spPr>
            <a:xfrm>
              <a:off x="10145265" y="412004"/>
              <a:ext cx="20136" cy="128664"/>
            </a:xfrm>
            <a:custGeom>
              <a:avLst/>
              <a:gdLst>
                <a:gd name="connsiteX0" fmla="*/ 20137 w 20136"/>
                <a:gd name="connsiteY0" fmla="*/ 0 h 128664"/>
                <a:gd name="connsiteX1" fmla="*/ 0 w 20136"/>
                <a:gd name="connsiteY1" fmla="*/ 0 h 128664"/>
                <a:gd name="connsiteX2" fmla="*/ 0 w 20136"/>
                <a:gd name="connsiteY2" fmla="*/ 128665 h 128664"/>
                <a:gd name="connsiteX3" fmla="*/ 20137 w 20136"/>
                <a:gd name="connsiteY3" fmla="*/ 128665 h 128664"/>
                <a:gd name="connsiteX4" fmla="*/ 20137 w 20136"/>
                <a:gd name="connsiteY4" fmla="*/ 0 h 128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36" h="128664">
                  <a:moveTo>
                    <a:pt x="20137" y="0"/>
                  </a:moveTo>
                  <a:lnTo>
                    <a:pt x="0" y="0"/>
                  </a:lnTo>
                  <a:lnTo>
                    <a:pt x="0" y="128665"/>
                  </a:lnTo>
                  <a:lnTo>
                    <a:pt x="20137" y="128665"/>
                  </a:lnTo>
                  <a:lnTo>
                    <a:pt x="20137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6" name="Полилиния 15">
              <a:extLst>
                <a:ext uri="{FF2B5EF4-FFF2-40B4-BE49-F238E27FC236}">
                  <a16:creationId xmlns:a16="http://schemas.microsoft.com/office/drawing/2014/main" id="{B0433B65-BEC8-632A-FE0A-E44A81C400D3}"/>
                </a:ext>
              </a:extLst>
            </p:cNvPr>
            <p:cNvSpPr/>
            <p:nvPr/>
          </p:nvSpPr>
          <p:spPr>
            <a:xfrm>
              <a:off x="10428455" y="472460"/>
              <a:ext cx="204748" cy="75959"/>
            </a:xfrm>
            <a:custGeom>
              <a:avLst/>
              <a:gdLst>
                <a:gd name="connsiteX0" fmla="*/ 204748 w 204748"/>
                <a:gd name="connsiteY0" fmla="*/ 0 h 75959"/>
                <a:gd name="connsiteX1" fmla="*/ 204748 w 204748"/>
                <a:gd name="connsiteY1" fmla="*/ 68208 h 75959"/>
                <a:gd name="connsiteX2" fmla="*/ 184611 w 204748"/>
                <a:gd name="connsiteY2" fmla="*/ 68208 h 75959"/>
                <a:gd name="connsiteX3" fmla="*/ 184611 w 204748"/>
                <a:gd name="connsiteY3" fmla="*/ 36073 h 75959"/>
                <a:gd name="connsiteX4" fmla="*/ 176771 w 204748"/>
                <a:gd name="connsiteY4" fmla="*/ 44862 h 75959"/>
                <a:gd name="connsiteX5" fmla="*/ 101738 w 204748"/>
                <a:gd name="connsiteY5" fmla="*/ 75959 h 75959"/>
                <a:gd name="connsiteX6" fmla="*/ 0 w 204748"/>
                <a:gd name="connsiteY6" fmla="*/ 0 h 75959"/>
                <a:gd name="connsiteX7" fmla="*/ 21237 w 204748"/>
                <a:gd name="connsiteY7" fmla="*/ 0 h 75959"/>
                <a:gd name="connsiteX8" fmla="*/ 101738 w 204748"/>
                <a:gd name="connsiteY8" fmla="*/ 55807 h 75959"/>
                <a:gd name="connsiteX9" fmla="*/ 162520 w 204748"/>
                <a:gd name="connsiteY9" fmla="*/ 30601 h 75959"/>
                <a:gd name="connsiteX10" fmla="*/ 182239 w 204748"/>
                <a:gd name="connsiteY10" fmla="*/ 0 h 75959"/>
                <a:gd name="connsiteX11" fmla="*/ 204748 w 204748"/>
                <a:gd name="connsiteY11" fmla="*/ 0 h 75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4748" h="75959">
                  <a:moveTo>
                    <a:pt x="204748" y="0"/>
                  </a:moveTo>
                  <a:lnTo>
                    <a:pt x="204748" y="68208"/>
                  </a:lnTo>
                  <a:lnTo>
                    <a:pt x="184611" y="68208"/>
                  </a:lnTo>
                  <a:lnTo>
                    <a:pt x="184611" y="36073"/>
                  </a:lnTo>
                  <a:cubicBezTo>
                    <a:pt x="182179" y="39142"/>
                    <a:pt x="179545" y="42087"/>
                    <a:pt x="176771" y="44862"/>
                  </a:cubicBezTo>
                  <a:cubicBezTo>
                    <a:pt x="157564" y="64069"/>
                    <a:pt x="131046" y="75959"/>
                    <a:pt x="101738" y="75959"/>
                  </a:cubicBezTo>
                  <a:cubicBezTo>
                    <a:pt x="53626" y="75959"/>
                    <a:pt x="12995" y="43917"/>
                    <a:pt x="0" y="0"/>
                  </a:cubicBezTo>
                  <a:lnTo>
                    <a:pt x="21237" y="0"/>
                  </a:lnTo>
                  <a:cubicBezTo>
                    <a:pt x="33459" y="32600"/>
                    <a:pt x="64887" y="55807"/>
                    <a:pt x="101738" y="55807"/>
                  </a:cubicBezTo>
                  <a:cubicBezTo>
                    <a:pt x="125468" y="55807"/>
                    <a:pt x="146969" y="46180"/>
                    <a:pt x="162520" y="30601"/>
                  </a:cubicBezTo>
                  <a:cubicBezTo>
                    <a:pt x="171119" y="22012"/>
                    <a:pt x="177904" y="11595"/>
                    <a:pt x="182239" y="0"/>
                  </a:cubicBezTo>
                  <a:lnTo>
                    <a:pt x="204748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7" name="Полилиния 16">
              <a:extLst>
                <a:ext uri="{FF2B5EF4-FFF2-40B4-BE49-F238E27FC236}">
                  <a16:creationId xmlns:a16="http://schemas.microsoft.com/office/drawing/2014/main" id="{6DAD43B0-96F2-344F-CF55-5BDEC25F7FEC}"/>
                </a:ext>
              </a:extLst>
            </p:cNvPr>
            <p:cNvSpPr/>
            <p:nvPr/>
          </p:nvSpPr>
          <p:spPr>
            <a:xfrm>
              <a:off x="10428455" y="336045"/>
              <a:ext cx="204748" cy="75958"/>
            </a:xfrm>
            <a:custGeom>
              <a:avLst/>
              <a:gdLst>
                <a:gd name="connsiteX0" fmla="*/ 204748 w 204748"/>
                <a:gd name="connsiteY0" fmla="*/ 7751 h 75958"/>
                <a:gd name="connsiteX1" fmla="*/ 204748 w 204748"/>
                <a:gd name="connsiteY1" fmla="*/ 75959 h 75958"/>
                <a:gd name="connsiteX2" fmla="*/ 182239 w 204748"/>
                <a:gd name="connsiteY2" fmla="*/ 75959 h 75958"/>
                <a:gd name="connsiteX3" fmla="*/ 162520 w 204748"/>
                <a:gd name="connsiteY3" fmla="*/ 45358 h 75958"/>
                <a:gd name="connsiteX4" fmla="*/ 101738 w 204748"/>
                <a:gd name="connsiteY4" fmla="*/ 20152 h 75958"/>
                <a:gd name="connsiteX5" fmla="*/ 40956 w 204748"/>
                <a:gd name="connsiteY5" fmla="*/ 45358 h 75958"/>
                <a:gd name="connsiteX6" fmla="*/ 21237 w 204748"/>
                <a:gd name="connsiteY6" fmla="*/ 75959 h 75958"/>
                <a:gd name="connsiteX7" fmla="*/ 0 w 204748"/>
                <a:gd name="connsiteY7" fmla="*/ 75959 h 75958"/>
                <a:gd name="connsiteX8" fmla="*/ 26705 w 204748"/>
                <a:gd name="connsiteY8" fmla="*/ 31097 h 75958"/>
                <a:gd name="connsiteX9" fmla="*/ 101738 w 204748"/>
                <a:gd name="connsiteY9" fmla="*/ 0 h 75958"/>
                <a:gd name="connsiteX10" fmla="*/ 176771 w 204748"/>
                <a:gd name="connsiteY10" fmla="*/ 31097 h 75958"/>
                <a:gd name="connsiteX11" fmla="*/ 184611 w 204748"/>
                <a:gd name="connsiteY11" fmla="*/ 39886 h 75958"/>
                <a:gd name="connsiteX12" fmla="*/ 184611 w 204748"/>
                <a:gd name="connsiteY12" fmla="*/ 7751 h 75958"/>
                <a:gd name="connsiteX13" fmla="*/ 204748 w 204748"/>
                <a:gd name="connsiteY13" fmla="*/ 7751 h 75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4748" h="75958">
                  <a:moveTo>
                    <a:pt x="204748" y="7751"/>
                  </a:moveTo>
                  <a:lnTo>
                    <a:pt x="204748" y="75959"/>
                  </a:lnTo>
                  <a:lnTo>
                    <a:pt x="182239" y="75959"/>
                  </a:lnTo>
                  <a:cubicBezTo>
                    <a:pt x="177904" y="64363"/>
                    <a:pt x="171119" y="53946"/>
                    <a:pt x="162520" y="45358"/>
                  </a:cubicBezTo>
                  <a:cubicBezTo>
                    <a:pt x="146969" y="29779"/>
                    <a:pt x="125468" y="20152"/>
                    <a:pt x="101738" y="20152"/>
                  </a:cubicBezTo>
                  <a:cubicBezTo>
                    <a:pt x="78008" y="20152"/>
                    <a:pt x="56507" y="29779"/>
                    <a:pt x="40956" y="45358"/>
                  </a:cubicBezTo>
                  <a:cubicBezTo>
                    <a:pt x="32359" y="53946"/>
                    <a:pt x="25575" y="64363"/>
                    <a:pt x="21237" y="75959"/>
                  </a:cubicBezTo>
                  <a:lnTo>
                    <a:pt x="0" y="75959"/>
                  </a:lnTo>
                  <a:cubicBezTo>
                    <a:pt x="5080" y="58783"/>
                    <a:pt x="14389" y="43436"/>
                    <a:pt x="26705" y="31097"/>
                  </a:cubicBezTo>
                  <a:cubicBezTo>
                    <a:pt x="45912" y="11890"/>
                    <a:pt x="72430" y="0"/>
                    <a:pt x="101738" y="0"/>
                  </a:cubicBezTo>
                  <a:cubicBezTo>
                    <a:pt x="131046" y="0"/>
                    <a:pt x="157564" y="11890"/>
                    <a:pt x="176771" y="31097"/>
                  </a:cubicBezTo>
                  <a:cubicBezTo>
                    <a:pt x="179545" y="33871"/>
                    <a:pt x="182179" y="36817"/>
                    <a:pt x="184611" y="39886"/>
                  </a:cubicBezTo>
                  <a:lnTo>
                    <a:pt x="184611" y="7751"/>
                  </a:lnTo>
                  <a:lnTo>
                    <a:pt x="204748" y="7751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8" name="Полилиния 17">
              <a:extLst>
                <a:ext uri="{FF2B5EF4-FFF2-40B4-BE49-F238E27FC236}">
                  <a16:creationId xmlns:a16="http://schemas.microsoft.com/office/drawing/2014/main" id="{155AC02D-7871-CF91-F79C-1BEFCC789313}"/>
                </a:ext>
              </a:extLst>
            </p:cNvPr>
            <p:cNvSpPr/>
            <p:nvPr/>
          </p:nvSpPr>
          <p:spPr>
            <a:xfrm>
              <a:off x="9656507" y="336045"/>
              <a:ext cx="203478" cy="212374"/>
            </a:xfrm>
            <a:custGeom>
              <a:avLst/>
              <a:gdLst>
                <a:gd name="connsiteX0" fmla="*/ 40956 w 203478"/>
                <a:gd name="connsiteY0" fmla="*/ 45358 h 212374"/>
                <a:gd name="connsiteX1" fmla="*/ 101738 w 203478"/>
                <a:gd name="connsiteY1" fmla="*/ 20152 h 212374"/>
                <a:gd name="connsiteX2" fmla="*/ 162522 w 203478"/>
                <a:gd name="connsiteY2" fmla="*/ 45358 h 212374"/>
                <a:gd name="connsiteX3" fmla="*/ 182239 w 203478"/>
                <a:gd name="connsiteY3" fmla="*/ 75959 h 212374"/>
                <a:gd name="connsiteX4" fmla="*/ 203478 w 203478"/>
                <a:gd name="connsiteY4" fmla="*/ 75959 h 212374"/>
                <a:gd name="connsiteX5" fmla="*/ 176771 w 203478"/>
                <a:gd name="connsiteY5" fmla="*/ 31097 h 212374"/>
                <a:gd name="connsiteX6" fmla="*/ 101738 w 203478"/>
                <a:gd name="connsiteY6" fmla="*/ 0 h 212374"/>
                <a:gd name="connsiteX7" fmla="*/ 26705 w 203478"/>
                <a:gd name="connsiteY7" fmla="*/ 31097 h 212374"/>
                <a:gd name="connsiteX8" fmla="*/ 0 w 203478"/>
                <a:gd name="connsiteY8" fmla="*/ 75959 h 212374"/>
                <a:gd name="connsiteX9" fmla="*/ 21237 w 203478"/>
                <a:gd name="connsiteY9" fmla="*/ 75959 h 212374"/>
                <a:gd name="connsiteX10" fmla="*/ 40956 w 203478"/>
                <a:gd name="connsiteY10" fmla="*/ 45358 h 212374"/>
                <a:gd name="connsiteX11" fmla="*/ 162522 w 203478"/>
                <a:gd name="connsiteY11" fmla="*/ 167016 h 212374"/>
                <a:gd name="connsiteX12" fmla="*/ 101738 w 203478"/>
                <a:gd name="connsiteY12" fmla="*/ 192222 h 212374"/>
                <a:gd name="connsiteX13" fmla="*/ 21237 w 203478"/>
                <a:gd name="connsiteY13" fmla="*/ 136416 h 212374"/>
                <a:gd name="connsiteX14" fmla="*/ 0 w 203478"/>
                <a:gd name="connsiteY14" fmla="*/ 136416 h 212374"/>
                <a:gd name="connsiteX15" fmla="*/ 101738 w 203478"/>
                <a:gd name="connsiteY15" fmla="*/ 212374 h 212374"/>
                <a:gd name="connsiteX16" fmla="*/ 176771 w 203478"/>
                <a:gd name="connsiteY16" fmla="*/ 181278 h 212374"/>
                <a:gd name="connsiteX17" fmla="*/ 203478 w 203478"/>
                <a:gd name="connsiteY17" fmla="*/ 136416 h 212374"/>
                <a:gd name="connsiteX18" fmla="*/ 182239 w 203478"/>
                <a:gd name="connsiteY18" fmla="*/ 136416 h 212374"/>
                <a:gd name="connsiteX19" fmla="*/ 162522 w 203478"/>
                <a:gd name="connsiteY19" fmla="*/ 167016 h 212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03478" h="212374">
                  <a:moveTo>
                    <a:pt x="40956" y="45358"/>
                  </a:moveTo>
                  <a:cubicBezTo>
                    <a:pt x="56507" y="29779"/>
                    <a:pt x="78008" y="20152"/>
                    <a:pt x="101738" y="20152"/>
                  </a:cubicBezTo>
                  <a:cubicBezTo>
                    <a:pt x="125468" y="20152"/>
                    <a:pt x="146969" y="29779"/>
                    <a:pt x="162522" y="45358"/>
                  </a:cubicBezTo>
                  <a:cubicBezTo>
                    <a:pt x="171119" y="53946"/>
                    <a:pt x="177904" y="64363"/>
                    <a:pt x="182239" y="75959"/>
                  </a:cubicBezTo>
                  <a:lnTo>
                    <a:pt x="203478" y="75959"/>
                  </a:lnTo>
                  <a:cubicBezTo>
                    <a:pt x="198395" y="58783"/>
                    <a:pt x="189087" y="43436"/>
                    <a:pt x="176771" y="31097"/>
                  </a:cubicBezTo>
                  <a:cubicBezTo>
                    <a:pt x="157564" y="11890"/>
                    <a:pt x="131046" y="0"/>
                    <a:pt x="101738" y="0"/>
                  </a:cubicBezTo>
                  <a:cubicBezTo>
                    <a:pt x="72430" y="0"/>
                    <a:pt x="45912" y="11890"/>
                    <a:pt x="26705" y="31097"/>
                  </a:cubicBezTo>
                  <a:cubicBezTo>
                    <a:pt x="14389" y="43436"/>
                    <a:pt x="5080" y="58783"/>
                    <a:pt x="0" y="75959"/>
                  </a:cubicBezTo>
                  <a:lnTo>
                    <a:pt x="21237" y="75959"/>
                  </a:lnTo>
                  <a:cubicBezTo>
                    <a:pt x="25575" y="64363"/>
                    <a:pt x="32359" y="53946"/>
                    <a:pt x="40956" y="45358"/>
                  </a:cubicBezTo>
                  <a:close/>
                  <a:moveTo>
                    <a:pt x="162522" y="167016"/>
                  </a:moveTo>
                  <a:cubicBezTo>
                    <a:pt x="146969" y="182595"/>
                    <a:pt x="125468" y="192222"/>
                    <a:pt x="101738" y="192222"/>
                  </a:cubicBezTo>
                  <a:cubicBezTo>
                    <a:pt x="64887" y="192222"/>
                    <a:pt x="33459" y="169016"/>
                    <a:pt x="21237" y="136416"/>
                  </a:cubicBezTo>
                  <a:lnTo>
                    <a:pt x="0" y="136416"/>
                  </a:lnTo>
                  <a:cubicBezTo>
                    <a:pt x="12995" y="180332"/>
                    <a:pt x="53626" y="212374"/>
                    <a:pt x="101738" y="212374"/>
                  </a:cubicBezTo>
                  <a:cubicBezTo>
                    <a:pt x="131046" y="212374"/>
                    <a:pt x="157564" y="200484"/>
                    <a:pt x="176771" y="181278"/>
                  </a:cubicBezTo>
                  <a:cubicBezTo>
                    <a:pt x="189087" y="168938"/>
                    <a:pt x="198395" y="153592"/>
                    <a:pt x="203478" y="136416"/>
                  </a:cubicBezTo>
                  <a:lnTo>
                    <a:pt x="182239" y="136416"/>
                  </a:lnTo>
                  <a:cubicBezTo>
                    <a:pt x="177904" y="148011"/>
                    <a:pt x="171119" y="158428"/>
                    <a:pt x="162522" y="167016"/>
                  </a:cubicBez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9" name="Полилиния 18">
              <a:extLst>
                <a:ext uri="{FF2B5EF4-FFF2-40B4-BE49-F238E27FC236}">
                  <a16:creationId xmlns:a16="http://schemas.microsoft.com/office/drawing/2014/main" id="{04B7916E-27F7-1146-0029-D333F42CC011}"/>
                </a:ext>
              </a:extLst>
            </p:cNvPr>
            <p:cNvSpPr/>
            <p:nvPr/>
          </p:nvSpPr>
          <p:spPr>
            <a:xfrm>
              <a:off x="11643759" y="374783"/>
              <a:ext cx="131048" cy="131328"/>
            </a:xfrm>
            <a:custGeom>
              <a:avLst/>
              <a:gdLst>
                <a:gd name="connsiteX0" fmla="*/ 131048 w 131048"/>
                <a:gd name="connsiteY0" fmla="*/ 0 h 131328"/>
                <a:gd name="connsiteX1" fmla="*/ 0 w 131048"/>
                <a:gd name="connsiteY1" fmla="*/ 0 h 131328"/>
                <a:gd name="connsiteX2" fmla="*/ 0 w 131048"/>
                <a:gd name="connsiteY2" fmla="*/ 29040 h 131328"/>
                <a:gd name="connsiteX3" fmla="*/ 50990 w 131048"/>
                <a:gd name="connsiteY3" fmla="*/ 29040 h 131328"/>
                <a:gd name="connsiteX4" fmla="*/ 50990 w 131048"/>
                <a:gd name="connsiteY4" fmla="*/ 131328 h 131328"/>
                <a:gd name="connsiteX5" fmla="*/ 80058 w 131048"/>
                <a:gd name="connsiteY5" fmla="*/ 131328 h 131328"/>
                <a:gd name="connsiteX6" fmla="*/ 80058 w 131048"/>
                <a:gd name="connsiteY6" fmla="*/ 29040 h 131328"/>
                <a:gd name="connsiteX7" fmla="*/ 131048 w 131048"/>
                <a:gd name="connsiteY7" fmla="*/ 29040 h 131328"/>
                <a:gd name="connsiteX8" fmla="*/ 131048 w 131048"/>
                <a:gd name="connsiteY8" fmla="*/ 0 h 131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048" h="131328">
                  <a:moveTo>
                    <a:pt x="131048" y="0"/>
                  </a:moveTo>
                  <a:lnTo>
                    <a:pt x="0" y="0"/>
                  </a:lnTo>
                  <a:lnTo>
                    <a:pt x="0" y="29040"/>
                  </a:lnTo>
                  <a:lnTo>
                    <a:pt x="50990" y="29040"/>
                  </a:lnTo>
                  <a:lnTo>
                    <a:pt x="50990" y="131328"/>
                  </a:lnTo>
                  <a:lnTo>
                    <a:pt x="80058" y="131328"/>
                  </a:lnTo>
                  <a:lnTo>
                    <a:pt x="80058" y="29040"/>
                  </a:lnTo>
                  <a:lnTo>
                    <a:pt x="131048" y="29040"/>
                  </a:lnTo>
                  <a:lnTo>
                    <a:pt x="131048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0" name="Полилиния 19">
              <a:extLst>
                <a:ext uri="{FF2B5EF4-FFF2-40B4-BE49-F238E27FC236}">
                  <a16:creationId xmlns:a16="http://schemas.microsoft.com/office/drawing/2014/main" id="{7B539015-1A4A-654C-CFEC-1BE2B10AEABD}"/>
                </a:ext>
              </a:extLst>
            </p:cNvPr>
            <p:cNvSpPr/>
            <p:nvPr/>
          </p:nvSpPr>
          <p:spPr>
            <a:xfrm>
              <a:off x="11803547" y="374783"/>
              <a:ext cx="57924" cy="131328"/>
            </a:xfrm>
            <a:custGeom>
              <a:avLst/>
              <a:gdLst>
                <a:gd name="connsiteX0" fmla="*/ 57924 w 57924"/>
                <a:gd name="connsiteY0" fmla="*/ 0 h 131328"/>
                <a:gd name="connsiteX1" fmla="*/ 0 w 57924"/>
                <a:gd name="connsiteY1" fmla="*/ 0 h 131328"/>
                <a:gd name="connsiteX2" fmla="*/ 0 w 57924"/>
                <a:gd name="connsiteY2" fmla="*/ 29040 h 131328"/>
                <a:gd name="connsiteX3" fmla="*/ 28950 w 57924"/>
                <a:gd name="connsiteY3" fmla="*/ 29040 h 131328"/>
                <a:gd name="connsiteX4" fmla="*/ 28950 w 57924"/>
                <a:gd name="connsiteY4" fmla="*/ 131328 h 131328"/>
                <a:gd name="connsiteX5" fmla="*/ 57924 w 57924"/>
                <a:gd name="connsiteY5" fmla="*/ 131328 h 131328"/>
                <a:gd name="connsiteX6" fmla="*/ 57924 w 57924"/>
                <a:gd name="connsiteY6" fmla="*/ 0 h 131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924" h="131328">
                  <a:moveTo>
                    <a:pt x="57924" y="0"/>
                  </a:moveTo>
                  <a:lnTo>
                    <a:pt x="0" y="0"/>
                  </a:lnTo>
                  <a:lnTo>
                    <a:pt x="0" y="29040"/>
                  </a:lnTo>
                  <a:lnTo>
                    <a:pt x="28950" y="29040"/>
                  </a:lnTo>
                  <a:lnTo>
                    <a:pt x="28950" y="131328"/>
                  </a:lnTo>
                  <a:lnTo>
                    <a:pt x="57924" y="131328"/>
                  </a:lnTo>
                  <a:lnTo>
                    <a:pt x="57924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1" name="Полилиния 20">
              <a:extLst>
                <a:ext uri="{FF2B5EF4-FFF2-40B4-BE49-F238E27FC236}">
                  <a16:creationId xmlns:a16="http://schemas.microsoft.com/office/drawing/2014/main" id="{85A56ECE-1E14-CF23-2C88-97FD32DF6C32}"/>
                </a:ext>
              </a:extLst>
            </p:cNvPr>
            <p:cNvSpPr/>
            <p:nvPr/>
          </p:nvSpPr>
          <p:spPr>
            <a:xfrm>
              <a:off x="11276600" y="331011"/>
              <a:ext cx="306222" cy="218772"/>
            </a:xfrm>
            <a:custGeom>
              <a:avLst/>
              <a:gdLst>
                <a:gd name="connsiteX0" fmla="*/ 131064 w 306222"/>
                <a:gd name="connsiteY0" fmla="*/ 87335 h 218772"/>
                <a:gd name="connsiteX1" fmla="*/ 217940 w 306222"/>
                <a:gd name="connsiteY1" fmla="*/ 87335 h 218772"/>
                <a:gd name="connsiteX2" fmla="*/ 217940 w 306222"/>
                <a:gd name="connsiteY2" fmla="*/ 131653 h 218772"/>
                <a:gd name="connsiteX3" fmla="*/ 131064 w 306222"/>
                <a:gd name="connsiteY3" fmla="*/ 131653 h 218772"/>
                <a:gd name="connsiteX4" fmla="*/ 131064 w 306222"/>
                <a:gd name="connsiteY4" fmla="*/ 218773 h 218772"/>
                <a:gd name="connsiteX5" fmla="*/ 86873 w 306222"/>
                <a:gd name="connsiteY5" fmla="*/ 218773 h 218772"/>
                <a:gd name="connsiteX6" fmla="*/ 86873 w 306222"/>
                <a:gd name="connsiteY6" fmla="*/ 131653 h 218772"/>
                <a:gd name="connsiteX7" fmla="*/ 0 w 306222"/>
                <a:gd name="connsiteY7" fmla="*/ 131653 h 218772"/>
                <a:gd name="connsiteX8" fmla="*/ 0 w 306222"/>
                <a:gd name="connsiteY8" fmla="*/ 87335 h 218772"/>
                <a:gd name="connsiteX9" fmla="*/ 86873 w 306222"/>
                <a:gd name="connsiteY9" fmla="*/ 87335 h 218772"/>
                <a:gd name="connsiteX10" fmla="*/ 86873 w 306222"/>
                <a:gd name="connsiteY10" fmla="*/ 217 h 218772"/>
                <a:gd name="connsiteX11" fmla="*/ 131064 w 306222"/>
                <a:gd name="connsiteY11" fmla="*/ 217 h 218772"/>
                <a:gd name="connsiteX12" fmla="*/ 131064 w 306222"/>
                <a:gd name="connsiteY12" fmla="*/ 87335 h 218772"/>
                <a:gd name="connsiteX13" fmla="*/ 131064 w 306222"/>
                <a:gd name="connsiteY13" fmla="*/ 87335 h 218772"/>
                <a:gd name="connsiteX14" fmla="*/ 262024 w 306222"/>
                <a:gd name="connsiteY14" fmla="*/ 0 h 218772"/>
                <a:gd name="connsiteX15" fmla="*/ 262024 w 306222"/>
                <a:gd name="connsiteY15" fmla="*/ 218773 h 218772"/>
                <a:gd name="connsiteX16" fmla="*/ 306222 w 306222"/>
                <a:gd name="connsiteY16" fmla="*/ 218773 h 218772"/>
                <a:gd name="connsiteX17" fmla="*/ 306222 w 306222"/>
                <a:gd name="connsiteY17" fmla="*/ 0 h 218772"/>
                <a:gd name="connsiteX18" fmla="*/ 262024 w 306222"/>
                <a:gd name="connsiteY18" fmla="*/ 0 h 21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6222" h="218772">
                  <a:moveTo>
                    <a:pt x="131064" y="87335"/>
                  </a:moveTo>
                  <a:lnTo>
                    <a:pt x="217940" y="87335"/>
                  </a:lnTo>
                  <a:lnTo>
                    <a:pt x="217940" y="131653"/>
                  </a:lnTo>
                  <a:lnTo>
                    <a:pt x="131064" y="131653"/>
                  </a:lnTo>
                  <a:lnTo>
                    <a:pt x="131064" y="218773"/>
                  </a:lnTo>
                  <a:lnTo>
                    <a:pt x="86873" y="218773"/>
                  </a:lnTo>
                  <a:lnTo>
                    <a:pt x="86873" y="131653"/>
                  </a:lnTo>
                  <a:lnTo>
                    <a:pt x="0" y="131653"/>
                  </a:lnTo>
                  <a:lnTo>
                    <a:pt x="0" y="87335"/>
                  </a:lnTo>
                  <a:lnTo>
                    <a:pt x="86873" y="87335"/>
                  </a:lnTo>
                  <a:lnTo>
                    <a:pt x="86873" y="217"/>
                  </a:lnTo>
                  <a:lnTo>
                    <a:pt x="131064" y="217"/>
                  </a:lnTo>
                  <a:lnTo>
                    <a:pt x="131064" y="87335"/>
                  </a:lnTo>
                  <a:lnTo>
                    <a:pt x="131064" y="87335"/>
                  </a:lnTo>
                  <a:close/>
                  <a:moveTo>
                    <a:pt x="262024" y="0"/>
                  </a:moveTo>
                  <a:lnTo>
                    <a:pt x="262024" y="218773"/>
                  </a:lnTo>
                  <a:lnTo>
                    <a:pt x="306222" y="218773"/>
                  </a:lnTo>
                  <a:lnTo>
                    <a:pt x="306222" y="0"/>
                  </a:lnTo>
                  <a:lnTo>
                    <a:pt x="262024" y="0"/>
                  </a:lnTo>
                  <a:close/>
                </a:path>
              </a:pathLst>
            </a:custGeom>
            <a:solidFill>
              <a:schemeClr val="bg1"/>
            </a:solidFill>
            <a:ln w="2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F6FAB1C-C804-9F05-037D-EAF718B288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6153" y="6452132"/>
            <a:ext cx="3700800" cy="99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17659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л. заголовок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37AE0DF0-8024-2943-17CF-387A3EA39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  <a:ea typeface="Verdana" panose="020B060403050404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43DF873-5E48-3D20-D7AB-36F3018FF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  <a:ea typeface="Verdana" panose="020B0604030504040204" pitchFamily="34" charset="0"/>
              </a:defRPr>
            </a:lvl1pPr>
          </a:lstStyle>
          <a:p>
            <a:fld id="{BC1A868E-D3B8-9840-A7B6-A7FDB00232B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3">
            <a:extLst>
              <a:ext uri="{FF2B5EF4-FFF2-40B4-BE49-F238E27FC236}">
                <a16:creationId xmlns:a16="http://schemas.microsoft.com/office/drawing/2014/main" id="{3B1BE68E-1622-7660-45B5-1C33A5DBCF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555" y="623891"/>
            <a:ext cx="8554666" cy="3416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defRPr sz="2400" b="1" i="0" cap="all" baseline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Заголовок слайда</a:t>
            </a:r>
          </a:p>
        </p:txBody>
      </p:sp>
      <p:sp>
        <p:nvSpPr>
          <p:cNvPr id="3" name="Текст 4">
            <a:extLst>
              <a:ext uri="{FF2B5EF4-FFF2-40B4-BE49-F238E27FC236}">
                <a16:creationId xmlns:a16="http://schemas.microsoft.com/office/drawing/2014/main" id="{8A29784B-C19B-0103-8C05-2D4073E294B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5555" y="318392"/>
            <a:ext cx="5585820" cy="1708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ts val="0"/>
              </a:spcBef>
              <a:defRPr lang="ru-RU" sz="1200" b="0" i="0" kern="1200" cap="all" spc="30" baseline="0" dirty="0" smtClean="0">
                <a:solidFill>
                  <a:schemeClr val="accent1"/>
                </a:solidFill>
                <a:latin typeface="Arial" panose="020B0604020202020204" pitchFamily="34" charset="0"/>
                <a:ea typeface="Verdana" panose="020B0604030504040204" pitchFamily="34" charset="0"/>
                <a:cs typeface="Arial"/>
              </a:defRPr>
            </a:lvl1pPr>
            <a:lvl2pPr marL="12700" algn="l" defTabSz="914400" rtl="0" eaLnBrk="1" latinLnBrk="0" hangingPunct="1">
              <a:spcBef>
                <a:spcPts val="100"/>
              </a:spcBef>
              <a:defRPr lang="ru-RU" sz="1200" b="1" kern="1200" spc="30" dirty="0" smtClean="0">
                <a:solidFill>
                  <a:schemeClr val="tx2"/>
                </a:solidFill>
                <a:latin typeface="Arial"/>
                <a:ea typeface="+mn-ea"/>
                <a:cs typeface="Arial"/>
              </a:defRPr>
            </a:lvl2pPr>
            <a:lvl3pPr marL="12700" algn="l" defTabSz="914400" rtl="0" eaLnBrk="1" latinLnBrk="0" hangingPunct="1">
              <a:spcBef>
                <a:spcPts val="100"/>
              </a:spcBef>
              <a:defRPr lang="ru-RU" sz="1200" b="1" kern="1200" spc="30" dirty="0" smtClean="0">
                <a:solidFill>
                  <a:schemeClr val="tx2"/>
                </a:solidFill>
                <a:latin typeface="Arial"/>
                <a:ea typeface="+mn-ea"/>
                <a:cs typeface="Arial"/>
              </a:defRPr>
            </a:lvl3pPr>
            <a:lvl4pPr marL="12700" algn="l" defTabSz="914400" rtl="0" eaLnBrk="1" latinLnBrk="0" hangingPunct="1">
              <a:spcBef>
                <a:spcPts val="100"/>
              </a:spcBef>
              <a:defRPr lang="ru-RU" sz="1200" b="1" kern="1200" spc="30" dirty="0" smtClean="0">
                <a:solidFill>
                  <a:schemeClr val="tx2"/>
                </a:solidFill>
                <a:latin typeface="Arial"/>
                <a:ea typeface="+mn-ea"/>
                <a:cs typeface="Arial"/>
              </a:defRPr>
            </a:lvl4pPr>
            <a:lvl5pPr marL="12700" algn="l" defTabSz="914400" rtl="0" eaLnBrk="1" latinLnBrk="0" hangingPunct="1">
              <a:spcBef>
                <a:spcPts val="100"/>
              </a:spcBef>
              <a:defRPr lang="ru-RU" sz="1200" b="1" kern="1200" spc="30" dirty="0">
                <a:solidFill>
                  <a:schemeClr val="tx2"/>
                </a:solidFill>
                <a:latin typeface="Arial"/>
                <a:ea typeface="+mn-ea"/>
                <a:cs typeface="Arial"/>
              </a:defRPr>
            </a:lvl5pPr>
          </a:lstStyle>
          <a:p>
            <a:pPr lvl="0"/>
            <a:r>
              <a:rPr lang="ru-RU" dirty="0"/>
              <a:t>НАЗВАНИЕ РАЗДЕЛА</a:t>
            </a:r>
          </a:p>
        </p:txBody>
      </p:sp>
    </p:spTree>
    <p:extLst>
      <p:ext uri="{BB962C8B-B14F-4D97-AF65-F5344CB8AC3E}">
        <p14:creationId xmlns:p14="http://schemas.microsoft.com/office/powerpoint/2010/main" val="23628201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л. заголовок + текс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B13C703D-919F-09CF-923D-2535DBC08DF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+mn-lt"/>
                <a:ea typeface="Verdana" panose="020B060403050404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8" name="Текст 4">
            <a:extLst>
              <a:ext uri="{FF2B5EF4-FFF2-40B4-BE49-F238E27FC236}">
                <a16:creationId xmlns:a16="http://schemas.microsoft.com/office/drawing/2014/main" id="{9245B8B9-FA11-9DA9-029B-407A7742E51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34962" y="1229032"/>
            <a:ext cx="8555037" cy="1679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110000"/>
              </a:lnSpc>
              <a:defRPr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1pPr>
            <a:lvl2pPr marL="216000" indent="-216000">
              <a:lnSpc>
                <a:spcPct val="110000"/>
              </a:lnSpc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2pPr>
            <a:lvl3pPr marL="504000" indent="-216000">
              <a:lnSpc>
                <a:spcPct val="110000"/>
              </a:lnSpc>
              <a:buClr>
                <a:schemeClr val="accent1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3pPr>
            <a:lvl4pPr marL="216000" indent="-216000">
              <a:lnSpc>
                <a:spcPct val="110000"/>
              </a:lnSpc>
              <a:buClr>
                <a:schemeClr val="tx2"/>
              </a:buClr>
              <a:buFont typeface="+mj-lt"/>
              <a:buAutoNum type="arabicPeriod"/>
              <a:defRPr sz="1600" b="0"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4pPr>
            <a:lvl5pPr marL="0" indent="0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defRPr b="1">
                <a:solidFill>
                  <a:schemeClr val="tx2"/>
                </a:solidFill>
                <a:latin typeface="+mj-lt"/>
                <a:ea typeface="Verdana" panose="020B060403050404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D152D8B-B5C0-6866-2CF1-F3D67E30E83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latin typeface="+mn-lt"/>
                <a:ea typeface="Verdana" panose="020B0604030504040204" pitchFamily="34" charset="0"/>
              </a:defRPr>
            </a:lvl1pPr>
          </a:lstStyle>
          <a:p>
            <a:fld id="{BC1A868E-D3B8-9840-A7B6-A7FDB00232B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Текст 4">
            <a:extLst>
              <a:ext uri="{FF2B5EF4-FFF2-40B4-BE49-F238E27FC236}">
                <a16:creationId xmlns:a16="http://schemas.microsoft.com/office/drawing/2014/main" id="{78697FBB-971A-128D-A216-7BB37B585EE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5555" y="318392"/>
            <a:ext cx="5585820" cy="1708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ts val="0"/>
              </a:spcBef>
              <a:defRPr lang="ru-RU" sz="1200" b="0" i="0" kern="1200" cap="all" spc="30" baseline="0" dirty="0" smtClean="0">
                <a:solidFill>
                  <a:schemeClr val="accent1"/>
                </a:solidFill>
                <a:latin typeface="Arial" panose="020B0604020202020204" pitchFamily="34" charset="0"/>
                <a:ea typeface="Verdana" panose="020B0604030504040204" pitchFamily="34" charset="0"/>
                <a:cs typeface="Arial"/>
              </a:defRPr>
            </a:lvl1pPr>
            <a:lvl2pPr marL="12700" algn="l" defTabSz="914400" rtl="0" eaLnBrk="1" latinLnBrk="0" hangingPunct="1">
              <a:spcBef>
                <a:spcPts val="100"/>
              </a:spcBef>
              <a:defRPr lang="ru-RU" sz="1200" b="1" kern="1200" spc="30" dirty="0" smtClean="0">
                <a:solidFill>
                  <a:schemeClr val="tx2"/>
                </a:solidFill>
                <a:latin typeface="Arial"/>
                <a:ea typeface="+mn-ea"/>
                <a:cs typeface="Arial"/>
              </a:defRPr>
            </a:lvl2pPr>
            <a:lvl3pPr marL="12700" algn="l" defTabSz="914400" rtl="0" eaLnBrk="1" latinLnBrk="0" hangingPunct="1">
              <a:spcBef>
                <a:spcPts val="100"/>
              </a:spcBef>
              <a:defRPr lang="ru-RU" sz="1200" b="1" kern="1200" spc="30" dirty="0" smtClean="0">
                <a:solidFill>
                  <a:schemeClr val="tx2"/>
                </a:solidFill>
                <a:latin typeface="Arial"/>
                <a:ea typeface="+mn-ea"/>
                <a:cs typeface="Arial"/>
              </a:defRPr>
            </a:lvl3pPr>
            <a:lvl4pPr marL="12700" algn="l" defTabSz="914400" rtl="0" eaLnBrk="1" latinLnBrk="0" hangingPunct="1">
              <a:spcBef>
                <a:spcPts val="100"/>
              </a:spcBef>
              <a:defRPr lang="ru-RU" sz="1200" b="1" kern="1200" spc="30" dirty="0" smtClean="0">
                <a:solidFill>
                  <a:schemeClr val="tx2"/>
                </a:solidFill>
                <a:latin typeface="Arial"/>
                <a:ea typeface="+mn-ea"/>
                <a:cs typeface="Arial"/>
              </a:defRPr>
            </a:lvl4pPr>
            <a:lvl5pPr marL="12700" algn="l" defTabSz="914400" rtl="0" eaLnBrk="1" latinLnBrk="0" hangingPunct="1">
              <a:spcBef>
                <a:spcPts val="100"/>
              </a:spcBef>
              <a:defRPr lang="ru-RU" sz="1200" b="1" kern="1200" spc="30" dirty="0">
                <a:solidFill>
                  <a:schemeClr val="tx2"/>
                </a:solidFill>
                <a:latin typeface="Arial"/>
                <a:ea typeface="+mn-ea"/>
                <a:cs typeface="Arial"/>
              </a:defRPr>
            </a:lvl5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3" name="Заголовок 3">
            <a:extLst>
              <a:ext uri="{FF2B5EF4-FFF2-40B4-BE49-F238E27FC236}">
                <a16:creationId xmlns:a16="http://schemas.microsoft.com/office/drawing/2014/main" id="{FACE8FCB-419B-345D-CCFF-E1564A161E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555" y="623891"/>
            <a:ext cx="8554666" cy="3416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defRPr sz="2400" b="1" i="0" cap="all" baseline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Заголовок слайда</a:t>
            </a:r>
          </a:p>
        </p:txBody>
      </p:sp>
    </p:spTree>
    <p:extLst>
      <p:ext uri="{BB962C8B-B14F-4D97-AF65-F5344CB8AC3E}">
        <p14:creationId xmlns:p14="http://schemas.microsoft.com/office/powerpoint/2010/main" val="7486824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ольшая схема/таблиц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2B96449-9A57-C385-7212-35D0F2BF49D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n-lt"/>
                <a:ea typeface="Verdana" panose="020B060403050404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27AEB178-B514-6B63-11B8-0BD922F24A4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  <a:ea typeface="Verdana" panose="020B0604030504040204" pitchFamily="34" charset="0"/>
              </a:defRPr>
            </a:lvl1pPr>
          </a:lstStyle>
          <a:p>
            <a:fld id="{BC1A868E-D3B8-9840-A7B6-A7FDB00232B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B97A1DD0-A436-477B-8F71-F04299C871F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555" y="318392"/>
            <a:ext cx="5585820" cy="1708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lang="ru-RU" sz="1200" b="1" i="0" kern="1200" cap="all" spc="30" baseline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/>
              </a:defRPr>
            </a:lvl1pPr>
          </a:lstStyle>
          <a:p>
            <a:pPr marL="0" lvl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dirty="0"/>
              <a:t>Заголовок слайда</a:t>
            </a:r>
          </a:p>
        </p:txBody>
      </p:sp>
    </p:spTree>
    <p:extLst>
      <p:ext uri="{BB962C8B-B14F-4D97-AF65-F5344CB8AC3E}">
        <p14:creationId xmlns:p14="http://schemas.microsoft.com/office/powerpoint/2010/main" val="428725765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Чист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B6DFE0E0-4AD2-BB81-6366-AC3EA45B16F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n-lt"/>
                <a:ea typeface="Verdana" panose="020B060403050404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1B54C60C-9BC4-AFF3-EF9E-3B535028682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  <a:ea typeface="Verdana" panose="020B0604030504040204" pitchFamily="34" charset="0"/>
              </a:defRPr>
            </a:lvl1pPr>
          </a:lstStyle>
          <a:p>
            <a:fld id="{BC1A868E-D3B8-9840-A7B6-A7FDB00232B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72336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Финальный слайд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B37B0C8-EEF6-B447-90A7-95F02ABEF259}"/>
              </a:ext>
            </a:extLst>
          </p:cNvPr>
          <p:cNvSpPr txBox="1"/>
          <p:nvPr userDrawn="1"/>
        </p:nvSpPr>
        <p:spPr>
          <a:xfrm>
            <a:off x="334963" y="5381730"/>
            <a:ext cx="7011987" cy="1348061"/>
          </a:xfrm>
          <a:prstGeom prst="rect">
            <a:avLst/>
          </a:prstGeom>
        </p:spPr>
        <p:txBody>
          <a:bodyPr wrap="square" lIns="0" tIns="0" rIns="0" bIns="0" rtlCol="0" anchor="b" anchorCtr="0">
            <a:spAutoFit/>
          </a:bodyPr>
          <a:lstStyle/>
          <a:p>
            <a:pPr algn="l" eaLnBrk="1" hangingPunct="1">
              <a:lnSpc>
                <a:spcPct val="90000"/>
              </a:lnSpc>
            </a:pPr>
            <a:r>
              <a:rPr lang="ru-RU" sz="4800" b="1" i="0" kern="1200" cap="all" spc="100" baseline="0" noProof="0" dirty="0">
                <a:solidFill>
                  <a:schemeClr val="accent1"/>
                </a:solidFill>
                <a:latin typeface="Arial" panose="020B0604020202020204" pitchFamily="34" charset="0"/>
                <a:ea typeface="Verdana" panose="020B0604030504040204" pitchFamily="34" charset="0"/>
                <a:cs typeface="Arial"/>
              </a:rPr>
              <a:t>спасибо </a:t>
            </a:r>
            <a:br>
              <a:rPr lang="ru-RU" sz="4800" b="1" i="0" kern="1200" cap="all" spc="100" baseline="0" noProof="0" dirty="0">
                <a:solidFill>
                  <a:schemeClr val="accent1"/>
                </a:solidFill>
                <a:latin typeface="Arial" panose="020B0604020202020204" pitchFamily="34" charset="0"/>
                <a:ea typeface="Verdana" panose="020B0604030504040204" pitchFamily="34" charset="0"/>
                <a:cs typeface="Arial"/>
              </a:rPr>
            </a:br>
            <a:r>
              <a:rPr lang="ru-RU" sz="4800" b="1" i="0" kern="1200" cap="all" spc="100" baseline="0" noProof="0" dirty="0">
                <a:solidFill>
                  <a:schemeClr val="accent1"/>
                </a:solidFill>
                <a:latin typeface="Arial" panose="020B0604020202020204" pitchFamily="34" charset="0"/>
                <a:ea typeface="Verdana" panose="020B0604030504040204" pitchFamily="34" charset="0"/>
                <a:cs typeface="Arial"/>
              </a:rPr>
              <a:t>ЗА ВНИМАНИЕ</a:t>
            </a:r>
            <a:endParaRPr lang="ru-RU" sz="4800" b="1" i="0" kern="1200" cap="all" spc="100" baseline="0" dirty="0">
              <a:solidFill>
                <a:schemeClr val="accent1"/>
              </a:solidFill>
              <a:latin typeface="Arial" panose="020B0604020202020204" pitchFamily="34" charset="0"/>
              <a:ea typeface="Verdana" panose="020B0604030504040204" pitchFamily="34" charset="0"/>
              <a:cs typeface="Arial"/>
            </a:endParaRPr>
          </a:p>
        </p:txBody>
      </p:sp>
      <p:pic>
        <p:nvPicPr>
          <p:cNvPr id="5" name="Т1">
            <a:extLst>
              <a:ext uri="{FF2B5EF4-FFF2-40B4-BE49-F238E27FC236}">
                <a16:creationId xmlns:a16="http://schemas.microsoft.com/office/drawing/2014/main" id="{ABA605E7-57F4-478F-94C9-4DDABD4551A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637949" y="6111007"/>
            <a:ext cx="1223852" cy="455459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194F79C-4405-CAE0-19A6-EE7E8602AD8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39529" y="136880"/>
            <a:ext cx="11522269" cy="1399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6628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Финальный слайд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B37B0C8-EEF6-B447-90A7-95F02ABEF259}"/>
              </a:ext>
            </a:extLst>
          </p:cNvPr>
          <p:cNvSpPr txBox="1"/>
          <p:nvPr userDrawn="1"/>
        </p:nvSpPr>
        <p:spPr>
          <a:xfrm>
            <a:off x="334963" y="5381730"/>
            <a:ext cx="7011987" cy="1348061"/>
          </a:xfrm>
          <a:prstGeom prst="rect">
            <a:avLst/>
          </a:prstGeom>
        </p:spPr>
        <p:txBody>
          <a:bodyPr wrap="square" lIns="0" tIns="0" rIns="0" bIns="0" rtlCol="0" anchor="b" anchorCtr="0">
            <a:spAutoFit/>
          </a:bodyPr>
          <a:lstStyle/>
          <a:p>
            <a:pPr algn="l" eaLnBrk="1" hangingPunct="1">
              <a:lnSpc>
                <a:spcPct val="90000"/>
              </a:lnSpc>
            </a:pPr>
            <a:r>
              <a:rPr lang="ru-RU" sz="4800" b="1" i="0" kern="1200" cap="all" spc="100" baseline="0" noProof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/>
              </a:rPr>
              <a:t>спасибо </a:t>
            </a:r>
            <a:br>
              <a:rPr lang="ru-RU" sz="4800" b="1" i="0" kern="1200" cap="all" spc="100" baseline="0" noProof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/>
              </a:rPr>
            </a:br>
            <a:r>
              <a:rPr lang="ru-RU" sz="4800" b="1" i="0" kern="1200" cap="all" spc="100" baseline="0" noProof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/>
              </a:rPr>
              <a:t>ЗА ВНИМАНИЕ</a:t>
            </a:r>
            <a:endParaRPr lang="ru-RU" sz="4800" b="1" i="0" kern="1200" cap="all" spc="100" baseline="0" dirty="0">
              <a:solidFill>
                <a:schemeClr val="bg1"/>
              </a:solidFill>
              <a:latin typeface="Arial" panose="020B0604020202020204" pitchFamily="34" charset="0"/>
              <a:ea typeface="Verdana" panose="020B0604030504040204" pitchFamily="34" charset="0"/>
              <a:cs typeface="Arial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CA483EB-F494-7DB5-252D-0D2BF70D9E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37949" y="6111007"/>
            <a:ext cx="1223852" cy="455459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40845C4-8BAC-A642-E4E7-6534806A6E8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339529" y="160204"/>
            <a:ext cx="11522269" cy="135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345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Титульный 1 + 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7">
            <a:extLst>
              <a:ext uri="{FF2B5EF4-FFF2-40B4-BE49-F238E27FC236}">
                <a16:creationId xmlns:a16="http://schemas.microsoft.com/office/drawing/2014/main" id="{2188BD69-7DAD-781F-A89B-3810CFC1DCF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9530" y="6227913"/>
            <a:ext cx="9314609" cy="338554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lvl1pPr>
              <a:lnSpc>
                <a:spcPct val="100000"/>
              </a:lnSpc>
              <a:defRPr sz="22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Подзаголовок </a:t>
            </a:r>
          </a:p>
        </p:txBody>
      </p:sp>
      <p:sp>
        <p:nvSpPr>
          <p:cNvPr id="4" name="Заголовок 5">
            <a:extLst>
              <a:ext uri="{FF2B5EF4-FFF2-40B4-BE49-F238E27FC236}">
                <a16:creationId xmlns:a16="http://schemas.microsoft.com/office/drawing/2014/main" id="{8070A97A-1AC5-D849-1BD9-8C9CEBA017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9530" y="4649488"/>
            <a:ext cx="8666447" cy="144385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lvl1pPr>
              <a:lnSpc>
                <a:spcPct val="85000"/>
              </a:lnSpc>
              <a:defRPr sz="5400" b="1" i="0" cap="all" spc="100" baseline="0">
                <a:solidFill>
                  <a:schemeClr val="accent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2A2861C-6C8E-8182-8789-5909EA8FBA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420" r="14357" b="20945"/>
          <a:stretch/>
        </p:blipFill>
        <p:spPr>
          <a:xfrm>
            <a:off x="9740900" y="330200"/>
            <a:ext cx="2120900" cy="21209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</p:pic>
      <p:sp>
        <p:nvSpPr>
          <p:cNvPr id="10" name="Текст 9">
            <a:extLst>
              <a:ext uri="{FF2B5EF4-FFF2-40B4-BE49-F238E27FC236}">
                <a16:creationId xmlns:a16="http://schemas.microsoft.com/office/drawing/2014/main" id="{4624ECDB-C53C-A252-1ECD-57A4A081274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73801" y="2654088"/>
            <a:ext cx="5588000" cy="2956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1800" b="1"/>
            </a:lvl1pPr>
          </a:lstStyle>
          <a:p>
            <a:pPr lvl="0"/>
            <a:r>
              <a:rPr lang="ru-RU"/>
              <a:t>Имя Фамилия</a:t>
            </a:r>
          </a:p>
        </p:txBody>
      </p:sp>
      <p:sp>
        <p:nvSpPr>
          <p:cNvPr id="11" name="Текст 9">
            <a:extLst>
              <a:ext uri="{FF2B5EF4-FFF2-40B4-BE49-F238E27FC236}">
                <a16:creationId xmlns:a16="http://schemas.microsoft.com/office/drawing/2014/main" id="{F430981A-D9EF-D68E-1928-0F5A47AA5B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73801" y="3509307"/>
            <a:ext cx="5588000" cy="8879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14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ru-RU"/>
              <a:t>Контакт 1</a:t>
            </a:r>
          </a:p>
          <a:p>
            <a:pPr marL="0" marR="0" lvl="0" indent="0" algn="r" defTabSz="914400" eaLnBrk="1" fontAlgn="auto" latinLnBrk="0" hangingPunct="1">
              <a:lnSpc>
                <a:spcPct val="117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Контакт 2</a:t>
            </a:r>
          </a:p>
          <a:p>
            <a:pPr marL="0" marR="0" lvl="0" indent="0" algn="r" defTabSz="914400" eaLnBrk="1" fontAlgn="auto" latinLnBrk="0" hangingPunct="1">
              <a:lnSpc>
                <a:spcPct val="117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Контакт 3</a:t>
            </a:r>
          </a:p>
        </p:txBody>
      </p:sp>
      <p:sp>
        <p:nvSpPr>
          <p:cNvPr id="12" name="Текст 9">
            <a:extLst>
              <a:ext uri="{FF2B5EF4-FFF2-40B4-BE49-F238E27FC236}">
                <a16:creationId xmlns:a16="http://schemas.microsoft.com/office/drawing/2014/main" id="{D17D36A1-6494-248C-5E3B-0F9B30D9939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73801" y="3114559"/>
            <a:ext cx="5588000" cy="2299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1400" b="0"/>
            </a:lvl1pPr>
          </a:lstStyle>
          <a:p>
            <a:pPr lvl="0"/>
            <a:r>
              <a:rPr lang="ru-RU"/>
              <a:t>Должность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31A6840-401F-4D2A-2877-EFFA3FDE0F5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39529" y="208130"/>
            <a:ext cx="5578671" cy="67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05645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Финальный слайд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Т1">
            <a:extLst>
              <a:ext uri="{FF2B5EF4-FFF2-40B4-BE49-F238E27FC236}">
                <a16:creationId xmlns:a16="http://schemas.microsoft.com/office/drawing/2014/main" id="{A0639D34-14F5-4B16-8B2F-D0D28522945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637949" y="6111007"/>
            <a:ext cx="1223852" cy="455459"/>
          </a:xfrm>
          <a:prstGeom prst="rect">
            <a:avLst/>
          </a:prstGeom>
        </p:spPr>
      </p:pic>
      <p:sp>
        <p:nvSpPr>
          <p:cNvPr id="3" name="Рисунок 3">
            <a:extLst>
              <a:ext uri="{FF2B5EF4-FFF2-40B4-BE49-F238E27FC236}">
                <a16:creationId xmlns:a16="http://schemas.microsoft.com/office/drawing/2014/main" id="{726EBF5D-7954-3629-599F-F528CA7ED1C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39530" y="1754414"/>
            <a:ext cx="2513119" cy="2513119"/>
          </a:xfrm>
          <a:prstGeom prst="roundRect">
            <a:avLst>
              <a:gd name="adj" fmla="val 3073"/>
            </a:avLst>
          </a:prstGeom>
          <a:solidFill>
            <a:schemeClr val="bg1"/>
          </a:solidFill>
          <a:ln w="12700">
            <a:solidFill>
              <a:schemeClr val="bg2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lang="ru-RU" dirty="0"/>
              <a:t>Фото докладчика</a:t>
            </a:r>
          </a:p>
        </p:txBody>
      </p:sp>
      <p:sp>
        <p:nvSpPr>
          <p:cNvPr id="5" name="Рисунок 3">
            <a:extLst>
              <a:ext uri="{FF2B5EF4-FFF2-40B4-BE49-F238E27FC236}">
                <a16:creationId xmlns:a16="http://schemas.microsoft.com/office/drawing/2014/main" id="{4E330461-D344-BF41-0151-5888394452D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112876" y="1754414"/>
            <a:ext cx="2513119" cy="2513119"/>
          </a:xfrm>
          <a:prstGeom prst="roundRect">
            <a:avLst>
              <a:gd name="adj" fmla="val 3073"/>
            </a:avLst>
          </a:prstGeom>
          <a:solidFill>
            <a:schemeClr val="bg1"/>
          </a:solidFill>
          <a:ln w="12700">
            <a:solidFill>
              <a:schemeClr val="bg2"/>
            </a:solidFill>
          </a:ln>
        </p:spPr>
        <p:txBody>
          <a:bodyPr/>
          <a:lstStyle/>
          <a:p>
            <a:r>
              <a:rPr lang="en-US" dirty="0"/>
              <a:t>QR code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B512224-4D2D-3C1E-06CE-E56287A61D3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36153" y="6452132"/>
            <a:ext cx="3700800" cy="9955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DDF067D-8D6D-7E08-718A-C9EF13A86256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39529" y="136880"/>
            <a:ext cx="11522269" cy="1399466"/>
          </a:xfrm>
          <a:prstGeom prst="rect">
            <a:avLst/>
          </a:prstGeom>
        </p:spPr>
      </p:pic>
      <p:sp>
        <p:nvSpPr>
          <p:cNvPr id="8" name="Текст 9">
            <a:extLst>
              <a:ext uri="{FF2B5EF4-FFF2-40B4-BE49-F238E27FC236}">
                <a16:creationId xmlns:a16="http://schemas.microsoft.com/office/drawing/2014/main" id="{45ED2095-9158-2FA3-99E1-768B0D2C49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9529" y="4770000"/>
            <a:ext cx="10372013" cy="45550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algn="l" defTabSz="914400" rtl="0" eaLnBrk="1" latinLnBrk="0" hangingPunct="1">
              <a:lnSpc>
                <a:spcPct val="90000"/>
              </a:lnSpc>
              <a:defRPr lang="ru-RU" sz="3200" b="0" i="0" kern="1200" cap="none" spc="100" baseline="0" dirty="0" smtClean="0">
                <a:solidFill>
                  <a:schemeClr val="accent1"/>
                </a:solidFill>
                <a:latin typeface="Arial" panose="020B0604020202020204" pitchFamily="34" charset="0"/>
                <a:ea typeface="Verdana" panose="020B0604030504040204" pitchFamily="34" charset="0"/>
                <a:cs typeface="Arial"/>
              </a:defRPr>
            </a:lvl1pPr>
            <a:lvl2pPr marL="0" algn="l" defTabSz="914400" rtl="0" eaLnBrk="1" latinLnBrk="0" hangingPunct="1">
              <a:lnSpc>
                <a:spcPct val="90000"/>
              </a:lnSpc>
              <a:defRPr lang="ru-RU" sz="3200" b="0" i="0" kern="1200" cap="none" spc="100" baseline="0" dirty="0" smtClean="0">
                <a:solidFill>
                  <a:schemeClr val="bg1"/>
                </a:solidFill>
                <a:latin typeface="TT Firs Neue" panose="02000503030000020004" pitchFamily="2" charset="-52"/>
                <a:ea typeface="Verdana" panose="020B0604030504040204" pitchFamily="34" charset="0"/>
                <a:cs typeface="Arial"/>
              </a:defRPr>
            </a:lvl2pPr>
            <a:lvl3pPr marL="0" algn="l" defTabSz="914400" rtl="0" eaLnBrk="1" latinLnBrk="0" hangingPunct="1">
              <a:lnSpc>
                <a:spcPct val="90000"/>
              </a:lnSpc>
              <a:defRPr lang="ru-RU" sz="3200" b="0" i="0" kern="1200" cap="none" spc="100" baseline="0" dirty="0" smtClean="0">
                <a:solidFill>
                  <a:schemeClr val="bg1"/>
                </a:solidFill>
                <a:latin typeface="TT Firs Neue" panose="02000503030000020004" pitchFamily="2" charset="-52"/>
                <a:ea typeface="Verdana" panose="020B0604030504040204" pitchFamily="34" charset="0"/>
                <a:cs typeface="Arial"/>
              </a:defRPr>
            </a:lvl3pPr>
            <a:lvl4pPr marL="0" algn="l" defTabSz="914400" rtl="0" eaLnBrk="1" latinLnBrk="0" hangingPunct="1">
              <a:lnSpc>
                <a:spcPct val="90000"/>
              </a:lnSpc>
              <a:defRPr lang="ru-RU" sz="3200" b="0" i="0" kern="1200" cap="none" spc="100" baseline="0" dirty="0" smtClean="0">
                <a:solidFill>
                  <a:schemeClr val="bg1"/>
                </a:solidFill>
                <a:latin typeface="TT Firs Neue" panose="02000503030000020004" pitchFamily="2" charset="-52"/>
                <a:ea typeface="Verdana" panose="020B0604030504040204" pitchFamily="34" charset="0"/>
                <a:cs typeface="Arial"/>
              </a:defRPr>
            </a:lvl4pPr>
            <a:lvl5pPr marL="0" algn="l" defTabSz="914400" rtl="0" eaLnBrk="1" latinLnBrk="0" hangingPunct="1">
              <a:lnSpc>
                <a:spcPct val="90000"/>
              </a:lnSpc>
              <a:defRPr lang="ru-RU" sz="3200" b="0" i="0" kern="1200" cap="none" spc="100" baseline="0" dirty="0">
                <a:solidFill>
                  <a:schemeClr val="bg1"/>
                </a:solidFill>
                <a:latin typeface="TT Firs Neue" panose="02000503030000020004" pitchFamily="2" charset="-52"/>
                <a:ea typeface="Verdana" panose="020B0604030504040204" pitchFamily="34" charset="0"/>
                <a:cs typeface="Arial"/>
              </a:defRPr>
            </a:lvl5pPr>
          </a:lstStyle>
          <a:p>
            <a:pPr lvl="0"/>
            <a:r>
              <a:rPr lang="ru-RU" dirty="0"/>
              <a:t>Имя Фамилия</a:t>
            </a:r>
          </a:p>
        </p:txBody>
      </p:sp>
      <p:sp>
        <p:nvSpPr>
          <p:cNvPr id="2" name="Текст 9">
            <a:extLst>
              <a:ext uri="{FF2B5EF4-FFF2-40B4-BE49-F238E27FC236}">
                <a16:creationId xmlns:a16="http://schemas.microsoft.com/office/drawing/2014/main" id="{55B24B6A-B33A-8834-A71B-5BC5889D830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9529" y="5302800"/>
            <a:ext cx="10372013" cy="2769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algn="l" defTabSz="914400" rtl="0" eaLnBrk="1" latinLnBrk="0" hangingPunct="1">
              <a:lnSpc>
                <a:spcPct val="90000"/>
              </a:lnSpc>
              <a:defRPr lang="ru-RU" sz="2000" b="0" i="0" kern="1200" cap="none" spc="100" baseline="0" dirty="0" smtClean="0">
                <a:solidFill>
                  <a:schemeClr val="accent1"/>
                </a:solidFill>
                <a:latin typeface="Arial" panose="020B0604020202020204" pitchFamily="34" charset="0"/>
                <a:ea typeface="Verdana" panose="020B0604030504040204" pitchFamily="34" charset="0"/>
                <a:cs typeface="Arial"/>
              </a:defRPr>
            </a:lvl1pPr>
            <a:lvl2pPr marL="0" algn="l" defTabSz="914400" rtl="0" eaLnBrk="1" latinLnBrk="0" hangingPunct="1">
              <a:lnSpc>
                <a:spcPct val="90000"/>
              </a:lnSpc>
              <a:defRPr lang="ru-RU" sz="3200" b="0" i="0" kern="1200" cap="none" spc="100" baseline="0" dirty="0" smtClean="0">
                <a:solidFill>
                  <a:schemeClr val="bg1"/>
                </a:solidFill>
                <a:latin typeface="TT Firs Neue" panose="02000503030000020004" pitchFamily="2" charset="-52"/>
                <a:ea typeface="Verdana" panose="020B0604030504040204" pitchFamily="34" charset="0"/>
                <a:cs typeface="Arial"/>
              </a:defRPr>
            </a:lvl2pPr>
            <a:lvl3pPr marL="0" algn="l" defTabSz="914400" rtl="0" eaLnBrk="1" latinLnBrk="0" hangingPunct="1">
              <a:lnSpc>
                <a:spcPct val="90000"/>
              </a:lnSpc>
              <a:defRPr lang="ru-RU" sz="3200" b="0" i="0" kern="1200" cap="none" spc="100" baseline="0" dirty="0" smtClean="0">
                <a:solidFill>
                  <a:schemeClr val="bg1"/>
                </a:solidFill>
                <a:latin typeface="TT Firs Neue" panose="02000503030000020004" pitchFamily="2" charset="-52"/>
                <a:ea typeface="Verdana" panose="020B0604030504040204" pitchFamily="34" charset="0"/>
                <a:cs typeface="Arial"/>
              </a:defRPr>
            </a:lvl3pPr>
            <a:lvl4pPr marL="0" algn="l" defTabSz="914400" rtl="0" eaLnBrk="1" latinLnBrk="0" hangingPunct="1">
              <a:lnSpc>
                <a:spcPct val="90000"/>
              </a:lnSpc>
              <a:defRPr lang="ru-RU" sz="3200" b="0" i="0" kern="1200" cap="none" spc="100" baseline="0" dirty="0" smtClean="0">
                <a:solidFill>
                  <a:schemeClr val="bg1"/>
                </a:solidFill>
                <a:latin typeface="TT Firs Neue" panose="02000503030000020004" pitchFamily="2" charset="-52"/>
                <a:ea typeface="Verdana" panose="020B0604030504040204" pitchFamily="34" charset="0"/>
                <a:cs typeface="Arial"/>
              </a:defRPr>
            </a:lvl4pPr>
            <a:lvl5pPr marL="0" algn="l" defTabSz="914400" rtl="0" eaLnBrk="1" latinLnBrk="0" hangingPunct="1">
              <a:lnSpc>
                <a:spcPct val="90000"/>
              </a:lnSpc>
              <a:defRPr lang="ru-RU" sz="3200" b="0" i="0" kern="1200" cap="none" spc="100" baseline="0" dirty="0">
                <a:solidFill>
                  <a:schemeClr val="bg1"/>
                </a:solidFill>
                <a:latin typeface="TT Firs Neue" panose="02000503030000020004" pitchFamily="2" charset="-52"/>
                <a:ea typeface="Verdana" panose="020B0604030504040204" pitchFamily="34" charset="0"/>
                <a:cs typeface="Arial"/>
              </a:defRPr>
            </a:lvl5pPr>
          </a:lstStyle>
          <a:p>
            <a:pPr lvl="0"/>
            <a:r>
              <a:rPr lang="ru-RU" dirty="0"/>
              <a:t>Должность и контакты</a:t>
            </a:r>
          </a:p>
        </p:txBody>
      </p:sp>
    </p:spTree>
    <p:extLst>
      <p:ext uri="{BB962C8B-B14F-4D97-AF65-F5344CB8AC3E}">
        <p14:creationId xmlns:p14="http://schemas.microsoft.com/office/powerpoint/2010/main" val="39076094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Финальный слайд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337DC30-684E-E3C1-4BCF-8E602F3C656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37949" y="6111007"/>
            <a:ext cx="1223852" cy="45545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23524CE-A39B-D6F1-0594-7285EC4932C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36153" y="6452132"/>
            <a:ext cx="3700800" cy="9955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4C3ECC9-3B97-9B2F-D05B-3E2C1897475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339529" y="160204"/>
            <a:ext cx="11522269" cy="1352817"/>
          </a:xfrm>
          <a:prstGeom prst="rect">
            <a:avLst/>
          </a:prstGeom>
        </p:spPr>
      </p:pic>
      <p:sp>
        <p:nvSpPr>
          <p:cNvPr id="9" name="Текст 9">
            <a:extLst>
              <a:ext uri="{FF2B5EF4-FFF2-40B4-BE49-F238E27FC236}">
                <a16:creationId xmlns:a16="http://schemas.microsoft.com/office/drawing/2014/main" id="{6AE04FDD-B20B-5826-E513-A3413D52DDE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9529" y="4770000"/>
            <a:ext cx="10372013" cy="45550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algn="l" defTabSz="914400" rtl="0" eaLnBrk="1" latinLnBrk="0" hangingPunct="1">
              <a:lnSpc>
                <a:spcPct val="90000"/>
              </a:lnSpc>
              <a:defRPr lang="ru-RU" sz="3200" b="0" i="0" kern="1200" cap="none" spc="100" baseline="0" dirty="0" smtClean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/>
              </a:defRPr>
            </a:lvl1pPr>
            <a:lvl2pPr marL="0" algn="l" defTabSz="914400" rtl="0" eaLnBrk="1" latinLnBrk="0" hangingPunct="1">
              <a:lnSpc>
                <a:spcPct val="90000"/>
              </a:lnSpc>
              <a:defRPr lang="ru-RU" sz="3200" b="0" i="0" kern="1200" cap="none" spc="100" baseline="0" dirty="0" smtClean="0">
                <a:solidFill>
                  <a:schemeClr val="bg1"/>
                </a:solidFill>
                <a:latin typeface="TT Firs Neue" panose="02000503030000020004" pitchFamily="2" charset="-52"/>
                <a:ea typeface="Verdana" panose="020B0604030504040204" pitchFamily="34" charset="0"/>
                <a:cs typeface="Arial"/>
              </a:defRPr>
            </a:lvl2pPr>
            <a:lvl3pPr marL="0" algn="l" defTabSz="914400" rtl="0" eaLnBrk="1" latinLnBrk="0" hangingPunct="1">
              <a:lnSpc>
                <a:spcPct val="90000"/>
              </a:lnSpc>
              <a:defRPr lang="ru-RU" sz="3200" b="0" i="0" kern="1200" cap="none" spc="100" baseline="0" dirty="0" smtClean="0">
                <a:solidFill>
                  <a:schemeClr val="bg1"/>
                </a:solidFill>
                <a:latin typeface="TT Firs Neue" panose="02000503030000020004" pitchFamily="2" charset="-52"/>
                <a:ea typeface="Verdana" panose="020B0604030504040204" pitchFamily="34" charset="0"/>
                <a:cs typeface="Arial"/>
              </a:defRPr>
            </a:lvl3pPr>
            <a:lvl4pPr marL="0" algn="l" defTabSz="914400" rtl="0" eaLnBrk="1" latinLnBrk="0" hangingPunct="1">
              <a:lnSpc>
                <a:spcPct val="90000"/>
              </a:lnSpc>
              <a:defRPr lang="ru-RU" sz="3200" b="0" i="0" kern="1200" cap="none" spc="100" baseline="0" dirty="0" smtClean="0">
                <a:solidFill>
                  <a:schemeClr val="bg1"/>
                </a:solidFill>
                <a:latin typeface="TT Firs Neue" panose="02000503030000020004" pitchFamily="2" charset="-52"/>
                <a:ea typeface="Verdana" panose="020B0604030504040204" pitchFamily="34" charset="0"/>
                <a:cs typeface="Arial"/>
              </a:defRPr>
            </a:lvl4pPr>
            <a:lvl5pPr marL="0" algn="l" defTabSz="914400" rtl="0" eaLnBrk="1" latinLnBrk="0" hangingPunct="1">
              <a:lnSpc>
                <a:spcPct val="90000"/>
              </a:lnSpc>
              <a:defRPr lang="ru-RU" sz="3200" b="0" i="0" kern="1200" cap="none" spc="100" baseline="0" dirty="0">
                <a:solidFill>
                  <a:schemeClr val="bg1"/>
                </a:solidFill>
                <a:latin typeface="TT Firs Neue" panose="02000503030000020004" pitchFamily="2" charset="-52"/>
                <a:ea typeface="Verdana" panose="020B0604030504040204" pitchFamily="34" charset="0"/>
                <a:cs typeface="Arial"/>
              </a:defRPr>
            </a:lvl5pPr>
          </a:lstStyle>
          <a:p>
            <a:pPr lvl="0"/>
            <a:r>
              <a:rPr lang="ru-RU" dirty="0"/>
              <a:t>Имя Фамилия</a:t>
            </a:r>
          </a:p>
        </p:txBody>
      </p:sp>
      <p:sp>
        <p:nvSpPr>
          <p:cNvPr id="11" name="Рисунок 3">
            <a:extLst>
              <a:ext uri="{FF2B5EF4-FFF2-40B4-BE49-F238E27FC236}">
                <a16:creationId xmlns:a16="http://schemas.microsoft.com/office/drawing/2014/main" id="{C1ACC8CC-8153-DE65-43D7-A88BA2EB735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39530" y="1754414"/>
            <a:ext cx="2513119" cy="2513119"/>
          </a:xfrm>
          <a:prstGeom prst="roundRect">
            <a:avLst>
              <a:gd name="adj" fmla="val 3073"/>
            </a:avLst>
          </a:prstGeom>
          <a:solidFill>
            <a:schemeClr val="bg1"/>
          </a:solidFill>
          <a:ln w="12700">
            <a:solidFill>
              <a:schemeClr val="bg2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lang="ru-RU" dirty="0"/>
              <a:t>Фото докладчика</a:t>
            </a:r>
          </a:p>
        </p:txBody>
      </p:sp>
      <p:sp>
        <p:nvSpPr>
          <p:cNvPr id="12" name="Рисунок 3">
            <a:extLst>
              <a:ext uri="{FF2B5EF4-FFF2-40B4-BE49-F238E27FC236}">
                <a16:creationId xmlns:a16="http://schemas.microsoft.com/office/drawing/2014/main" id="{271A1AA3-4F03-CE23-205A-A77CB851348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112876" y="1754414"/>
            <a:ext cx="2513119" cy="2513119"/>
          </a:xfrm>
          <a:prstGeom prst="roundRect">
            <a:avLst>
              <a:gd name="adj" fmla="val 3073"/>
            </a:avLst>
          </a:prstGeom>
          <a:solidFill>
            <a:schemeClr val="bg1"/>
          </a:solidFill>
          <a:ln w="12700">
            <a:solidFill>
              <a:schemeClr val="bg2"/>
            </a:solidFill>
          </a:ln>
        </p:spPr>
        <p:txBody>
          <a:bodyPr/>
          <a:lstStyle/>
          <a:p>
            <a:r>
              <a:rPr lang="en-US" dirty="0"/>
              <a:t>QR code</a:t>
            </a:r>
            <a:endParaRPr lang="ru-RU" dirty="0"/>
          </a:p>
        </p:txBody>
      </p:sp>
      <p:sp>
        <p:nvSpPr>
          <p:cNvPr id="3" name="Текст 9">
            <a:extLst>
              <a:ext uri="{FF2B5EF4-FFF2-40B4-BE49-F238E27FC236}">
                <a16:creationId xmlns:a16="http://schemas.microsoft.com/office/drawing/2014/main" id="{6CE621B8-1690-AE8C-C63E-5F7762E809F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9529" y="5302800"/>
            <a:ext cx="10372013" cy="2769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algn="l" defTabSz="914400" rtl="0" eaLnBrk="1" latinLnBrk="0" hangingPunct="1">
              <a:lnSpc>
                <a:spcPct val="90000"/>
              </a:lnSpc>
              <a:defRPr lang="ru-RU" sz="2000" b="0" i="0" kern="1200" cap="none" spc="100" baseline="0" dirty="0" smtClean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/>
              </a:defRPr>
            </a:lvl1pPr>
            <a:lvl2pPr marL="0" algn="l" defTabSz="914400" rtl="0" eaLnBrk="1" latinLnBrk="0" hangingPunct="1">
              <a:lnSpc>
                <a:spcPct val="90000"/>
              </a:lnSpc>
              <a:defRPr lang="ru-RU" sz="3200" b="0" i="0" kern="1200" cap="none" spc="100" baseline="0" dirty="0" smtClean="0">
                <a:solidFill>
                  <a:schemeClr val="bg1"/>
                </a:solidFill>
                <a:latin typeface="TT Firs Neue" panose="02000503030000020004" pitchFamily="2" charset="-52"/>
                <a:ea typeface="Verdana" panose="020B0604030504040204" pitchFamily="34" charset="0"/>
                <a:cs typeface="Arial"/>
              </a:defRPr>
            </a:lvl2pPr>
            <a:lvl3pPr marL="0" algn="l" defTabSz="914400" rtl="0" eaLnBrk="1" latinLnBrk="0" hangingPunct="1">
              <a:lnSpc>
                <a:spcPct val="90000"/>
              </a:lnSpc>
              <a:defRPr lang="ru-RU" sz="3200" b="0" i="0" kern="1200" cap="none" spc="100" baseline="0" dirty="0" smtClean="0">
                <a:solidFill>
                  <a:schemeClr val="bg1"/>
                </a:solidFill>
                <a:latin typeface="TT Firs Neue" panose="02000503030000020004" pitchFamily="2" charset="-52"/>
                <a:ea typeface="Verdana" panose="020B0604030504040204" pitchFamily="34" charset="0"/>
                <a:cs typeface="Arial"/>
              </a:defRPr>
            </a:lvl3pPr>
            <a:lvl4pPr marL="0" algn="l" defTabSz="914400" rtl="0" eaLnBrk="1" latinLnBrk="0" hangingPunct="1">
              <a:lnSpc>
                <a:spcPct val="90000"/>
              </a:lnSpc>
              <a:defRPr lang="ru-RU" sz="3200" b="0" i="0" kern="1200" cap="none" spc="100" baseline="0" dirty="0" smtClean="0">
                <a:solidFill>
                  <a:schemeClr val="bg1"/>
                </a:solidFill>
                <a:latin typeface="TT Firs Neue" panose="02000503030000020004" pitchFamily="2" charset="-52"/>
                <a:ea typeface="Verdana" panose="020B0604030504040204" pitchFamily="34" charset="0"/>
                <a:cs typeface="Arial"/>
              </a:defRPr>
            </a:lvl4pPr>
            <a:lvl5pPr marL="0" algn="l" defTabSz="914400" rtl="0" eaLnBrk="1" latinLnBrk="0" hangingPunct="1">
              <a:lnSpc>
                <a:spcPct val="90000"/>
              </a:lnSpc>
              <a:defRPr lang="ru-RU" sz="3200" b="0" i="0" kern="1200" cap="none" spc="100" baseline="0" dirty="0">
                <a:solidFill>
                  <a:schemeClr val="bg1"/>
                </a:solidFill>
                <a:latin typeface="TT Firs Neue" panose="02000503030000020004" pitchFamily="2" charset="-52"/>
                <a:ea typeface="Verdana" panose="020B0604030504040204" pitchFamily="34" charset="0"/>
                <a:cs typeface="Arial"/>
              </a:defRPr>
            </a:lvl5pPr>
          </a:lstStyle>
          <a:p>
            <a:pPr lvl="0"/>
            <a:r>
              <a:rPr lang="ru-RU" dirty="0"/>
              <a:t>Должность и контакты</a:t>
            </a:r>
          </a:p>
        </p:txBody>
      </p:sp>
    </p:spTree>
    <p:extLst>
      <p:ext uri="{BB962C8B-B14F-4D97-AF65-F5344CB8AC3E}">
        <p14:creationId xmlns:p14="http://schemas.microsoft.com/office/powerpoint/2010/main" val="481481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1 + подзаголовок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7">
            <a:extLst>
              <a:ext uri="{FF2B5EF4-FFF2-40B4-BE49-F238E27FC236}">
                <a16:creationId xmlns:a16="http://schemas.microsoft.com/office/drawing/2014/main" id="{2188BD69-7DAD-781F-A89B-3810CFC1DCF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9530" y="6227913"/>
            <a:ext cx="9314609" cy="338554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lvl1pPr>
              <a:lnSpc>
                <a:spcPct val="100000"/>
              </a:lnSpc>
              <a:defRPr sz="2200" b="0" i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Подзаголовок </a:t>
            </a:r>
          </a:p>
        </p:txBody>
      </p:sp>
      <p:sp>
        <p:nvSpPr>
          <p:cNvPr id="4" name="Заголовок 5">
            <a:extLst>
              <a:ext uri="{FF2B5EF4-FFF2-40B4-BE49-F238E27FC236}">
                <a16:creationId xmlns:a16="http://schemas.microsoft.com/office/drawing/2014/main" id="{8070A97A-1AC5-D849-1BD9-8C9CEBA017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9530" y="4649488"/>
            <a:ext cx="8666447" cy="144385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lvl1pPr>
              <a:lnSpc>
                <a:spcPct val="85000"/>
              </a:lnSpc>
              <a:defRPr sz="5400" b="1" i="0" cap="all" spc="100" baseline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A1142C3-A1CF-0EE8-4644-43AD2A1B96D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37949" y="6111007"/>
            <a:ext cx="1223852" cy="45545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5368191-1123-6D27-B680-EB0EAD538E2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339529" y="160204"/>
            <a:ext cx="11522269" cy="135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351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Титульный 1 + подзаголовок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7">
            <a:extLst>
              <a:ext uri="{FF2B5EF4-FFF2-40B4-BE49-F238E27FC236}">
                <a16:creationId xmlns:a16="http://schemas.microsoft.com/office/drawing/2014/main" id="{2188BD69-7DAD-781F-A89B-3810CFC1DCF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9530" y="6227913"/>
            <a:ext cx="9314609" cy="338554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lvl1pPr>
              <a:lnSpc>
                <a:spcPct val="100000"/>
              </a:lnSpc>
              <a:defRPr sz="2200" b="0" i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Подзаголовок </a:t>
            </a:r>
          </a:p>
        </p:txBody>
      </p:sp>
      <p:sp>
        <p:nvSpPr>
          <p:cNvPr id="4" name="Заголовок 5">
            <a:extLst>
              <a:ext uri="{FF2B5EF4-FFF2-40B4-BE49-F238E27FC236}">
                <a16:creationId xmlns:a16="http://schemas.microsoft.com/office/drawing/2014/main" id="{8070A97A-1AC5-D849-1BD9-8C9CEBA017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9530" y="4649488"/>
            <a:ext cx="8666447" cy="144385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lvl1pPr>
              <a:lnSpc>
                <a:spcPct val="85000"/>
              </a:lnSpc>
              <a:defRPr sz="5400" b="1" i="0" cap="all" spc="100" baseline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A1142C3-A1CF-0EE8-4644-43AD2A1B96D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37949" y="6111007"/>
            <a:ext cx="1223852" cy="45545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2D93EA5-4C25-ABC3-AF48-0459F7F396F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339529" y="219423"/>
            <a:ext cx="5578671" cy="654985"/>
          </a:xfrm>
          <a:prstGeom prst="rect">
            <a:avLst/>
          </a:prstGeom>
        </p:spPr>
      </p:pic>
      <p:sp>
        <p:nvSpPr>
          <p:cNvPr id="8" name="Текст 7">
            <a:extLst>
              <a:ext uri="{FF2B5EF4-FFF2-40B4-BE49-F238E27FC236}">
                <a16:creationId xmlns:a16="http://schemas.microsoft.com/office/drawing/2014/main" id="{D984C007-7CC2-C06A-6B0A-B81197034DC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360075" y="285368"/>
            <a:ext cx="1492395" cy="338554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algn="r">
              <a:lnSpc>
                <a:spcPct val="100000"/>
              </a:lnSpc>
              <a:defRPr sz="2200" b="0" i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00.00.2024 </a:t>
            </a:r>
          </a:p>
        </p:txBody>
      </p:sp>
    </p:spTree>
    <p:extLst>
      <p:ext uri="{BB962C8B-B14F-4D97-AF65-F5344CB8AC3E}">
        <p14:creationId xmlns:p14="http://schemas.microsoft.com/office/powerpoint/2010/main" val="1335484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Титульный 1 + подзаголовок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7">
            <a:extLst>
              <a:ext uri="{FF2B5EF4-FFF2-40B4-BE49-F238E27FC236}">
                <a16:creationId xmlns:a16="http://schemas.microsoft.com/office/drawing/2014/main" id="{2188BD69-7DAD-781F-A89B-3810CFC1DCF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9530" y="6227913"/>
            <a:ext cx="9314609" cy="338554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lvl1pPr>
              <a:lnSpc>
                <a:spcPct val="100000"/>
              </a:lnSpc>
              <a:defRPr sz="2200" b="0" i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Подзаголовок </a:t>
            </a:r>
          </a:p>
        </p:txBody>
      </p:sp>
      <p:sp>
        <p:nvSpPr>
          <p:cNvPr id="4" name="Заголовок 5">
            <a:extLst>
              <a:ext uri="{FF2B5EF4-FFF2-40B4-BE49-F238E27FC236}">
                <a16:creationId xmlns:a16="http://schemas.microsoft.com/office/drawing/2014/main" id="{8070A97A-1AC5-D849-1BD9-8C9CEBA017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9530" y="4649488"/>
            <a:ext cx="8666447" cy="144385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lvl1pPr>
              <a:lnSpc>
                <a:spcPct val="85000"/>
              </a:lnSpc>
              <a:defRPr sz="5400" b="1" i="0" cap="all" spc="100" baseline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A1142C3-A1CF-0EE8-4644-43AD2A1B96D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37949" y="6111007"/>
            <a:ext cx="1223852" cy="455459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0803CA5-140F-E944-4EAF-D7D4705237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420" r="14357" b="20945"/>
          <a:stretch/>
        </p:blipFill>
        <p:spPr>
          <a:xfrm>
            <a:off x="9740900" y="330200"/>
            <a:ext cx="2120900" cy="21209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</p:pic>
      <p:sp>
        <p:nvSpPr>
          <p:cNvPr id="5" name="Текст 9">
            <a:extLst>
              <a:ext uri="{FF2B5EF4-FFF2-40B4-BE49-F238E27FC236}">
                <a16:creationId xmlns:a16="http://schemas.microsoft.com/office/drawing/2014/main" id="{B7F15CA0-8AB9-A201-3B55-1DD774EE24A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73801" y="2654088"/>
            <a:ext cx="5588000" cy="2956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/>
              <a:t>Имя Фамилия</a:t>
            </a:r>
          </a:p>
        </p:txBody>
      </p:sp>
      <p:sp>
        <p:nvSpPr>
          <p:cNvPr id="8" name="Текст 9">
            <a:extLst>
              <a:ext uri="{FF2B5EF4-FFF2-40B4-BE49-F238E27FC236}">
                <a16:creationId xmlns:a16="http://schemas.microsoft.com/office/drawing/2014/main" id="{D4A5249D-B700-1C27-779F-F530843447B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73801" y="3509307"/>
            <a:ext cx="5588000" cy="8879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1400" b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pPr lvl="0"/>
            <a:r>
              <a:rPr lang="ru-RU"/>
              <a:t>Контакт 1</a:t>
            </a:r>
          </a:p>
          <a:p>
            <a:pPr marL="0" marR="0" lvl="0" indent="0" algn="r" defTabSz="914400" eaLnBrk="1" fontAlgn="auto" latinLnBrk="0" hangingPunct="1">
              <a:lnSpc>
                <a:spcPct val="117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Контакт 2</a:t>
            </a:r>
          </a:p>
          <a:p>
            <a:pPr marL="0" marR="0" lvl="0" indent="0" algn="r" defTabSz="914400" eaLnBrk="1" fontAlgn="auto" latinLnBrk="0" hangingPunct="1">
              <a:lnSpc>
                <a:spcPct val="117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Контакт 3</a:t>
            </a:r>
          </a:p>
        </p:txBody>
      </p:sp>
      <p:sp>
        <p:nvSpPr>
          <p:cNvPr id="9" name="Текст 9">
            <a:extLst>
              <a:ext uri="{FF2B5EF4-FFF2-40B4-BE49-F238E27FC236}">
                <a16:creationId xmlns:a16="http://schemas.microsoft.com/office/drawing/2014/main" id="{17D94971-C61E-9977-8902-E8828ED30CE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73801" y="3114559"/>
            <a:ext cx="5588000" cy="2299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ru-RU"/>
              <a:t>Должность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5D72627-2489-99D1-EA9E-14D230B59CC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339529" y="219423"/>
            <a:ext cx="5578671" cy="654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268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Титульный 1 + 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7">
            <a:extLst>
              <a:ext uri="{FF2B5EF4-FFF2-40B4-BE49-F238E27FC236}">
                <a16:creationId xmlns:a16="http://schemas.microsoft.com/office/drawing/2014/main" id="{2188BD69-7DAD-781F-A89B-3810CFC1DCF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6625" y="331605"/>
            <a:ext cx="4893076" cy="338554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100000"/>
              </a:lnSpc>
              <a:defRPr sz="2200" b="0" i="0">
                <a:solidFill>
                  <a:schemeClr val="accent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Подзаголовок </a:t>
            </a:r>
          </a:p>
        </p:txBody>
      </p:sp>
      <p:sp>
        <p:nvSpPr>
          <p:cNvPr id="4" name="Заголовок 5">
            <a:extLst>
              <a:ext uri="{FF2B5EF4-FFF2-40B4-BE49-F238E27FC236}">
                <a16:creationId xmlns:a16="http://schemas.microsoft.com/office/drawing/2014/main" id="{8070A97A-1AC5-D849-1BD9-8C9CEBA017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6625" y="2827393"/>
            <a:ext cx="4893075" cy="1203215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algn="ctr">
              <a:lnSpc>
                <a:spcPct val="85000"/>
              </a:lnSpc>
              <a:defRPr sz="4500" b="1" i="0" cap="all" spc="100" baseline="0">
                <a:solidFill>
                  <a:schemeClr val="accent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5926227-A63D-44B9-86F2-BE262354FD90}"/>
              </a:ext>
            </a:extLst>
          </p:cNvPr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65375" y="331605"/>
            <a:ext cx="6300000" cy="620319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9245C42-206F-5BF6-B6CC-F2BC90474F0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044" y="202332"/>
            <a:ext cx="6836811" cy="633234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0ACE3B2C-4400-430D-3069-F603AC50DFE9}"/>
              </a:ext>
            </a:extLst>
          </p:cNvPr>
          <p:cNvSpPr/>
          <p:nvPr userDrawn="1"/>
        </p:nvSpPr>
        <p:spPr>
          <a:xfrm>
            <a:off x="6973888" y="5589931"/>
            <a:ext cx="3482975" cy="9447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>
            <a:noAutofit/>
          </a:bodyPr>
          <a:lstStyle/>
          <a:p>
            <a:pPr algn="l"/>
            <a:endParaRPr sz="1600" dirty="0">
              <a:solidFill>
                <a:schemeClr val="tx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DBBA3F7-489B-D9FE-6674-320CAFBB980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408097" y="6221666"/>
            <a:ext cx="2730130" cy="331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180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Перебивка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Текст 8">
            <a:extLst>
              <a:ext uri="{FF2B5EF4-FFF2-40B4-BE49-F238E27FC236}">
                <a16:creationId xmlns:a16="http://schemas.microsoft.com/office/drawing/2014/main" id="{664AB4AE-6FFC-D090-1EC5-5B3B1BA331D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4963" y="262048"/>
            <a:ext cx="6473341" cy="295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 sz="1800" b="0" i="0">
                <a:solidFill>
                  <a:schemeClr val="accent1"/>
                </a:solidFill>
                <a:latin typeface="Arial" panose="020B0604020202020204" pitchFamily="34" charset="0"/>
                <a:ea typeface="Verdana" panose="020B060403050404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Подзаголовок 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ECC4865E-2195-6BB6-A4F8-9E7D7A8460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2923477"/>
            <a:ext cx="6473342" cy="101104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algn="ctr">
              <a:lnSpc>
                <a:spcPct val="90000"/>
              </a:lnSpc>
              <a:defRPr lang="ru-RU" sz="3600" b="1" i="0" kern="1200" cap="all" spc="25" baseline="0" dirty="0">
                <a:solidFill>
                  <a:schemeClr val="accent1"/>
                </a:solidFill>
                <a:latin typeface="Arial" panose="020B0604020202020204" pitchFamily="34" charset="0"/>
                <a:ea typeface="Verdana" panose="020B0604030504040204" pitchFamily="34" charset="0"/>
                <a:cs typeface="Arial"/>
              </a:defRPr>
            </a:lvl1pPr>
          </a:lstStyle>
          <a:p>
            <a:r>
              <a:rPr lang="ru-RU" dirty="0"/>
              <a:t>НАЗВАНИЕ</a:t>
            </a:r>
            <a:br>
              <a:rPr lang="ru-RU" dirty="0"/>
            </a:br>
            <a:r>
              <a:rPr lang="ru-RU" dirty="0"/>
              <a:t>РАЗДЕЛА</a:t>
            </a:r>
          </a:p>
        </p:txBody>
      </p:sp>
      <p:grpSp>
        <p:nvGrpSpPr>
          <p:cNvPr id="425" name="Группа 424">
            <a:extLst>
              <a:ext uri="{FF2B5EF4-FFF2-40B4-BE49-F238E27FC236}">
                <a16:creationId xmlns:a16="http://schemas.microsoft.com/office/drawing/2014/main" id="{DD79EED1-8370-EF79-9A0A-0A1F58ECF5C0}"/>
              </a:ext>
            </a:extLst>
          </p:cNvPr>
          <p:cNvGrpSpPr/>
          <p:nvPr userDrawn="1"/>
        </p:nvGrpSpPr>
        <p:grpSpPr>
          <a:xfrm>
            <a:off x="8181703" y="254725"/>
            <a:ext cx="3820382" cy="6386235"/>
            <a:chOff x="8181703" y="254725"/>
            <a:chExt cx="3820382" cy="6386235"/>
          </a:xfrm>
        </p:grpSpPr>
        <p:sp>
          <p:nvSpPr>
            <p:cNvPr id="217" name="Полилиния: фигура 5">
              <a:extLst>
                <a:ext uri="{FF2B5EF4-FFF2-40B4-BE49-F238E27FC236}">
                  <a16:creationId xmlns:a16="http://schemas.microsoft.com/office/drawing/2014/main" id="{EF7BD89C-CDC3-6F6A-7F8B-0FA62A7DC7D9}"/>
                </a:ext>
              </a:extLst>
            </p:cNvPr>
            <p:cNvSpPr/>
            <p:nvPr/>
          </p:nvSpPr>
          <p:spPr>
            <a:xfrm>
              <a:off x="10218862" y="259445"/>
              <a:ext cx="254327" cy="87736"/>
            </a:xfrm>
            <a:custGeom>
              <a:avLst/>
              <a:gdLst>
                <a:gd name="connsiteX0" fmla="*/ 230155 w 254327"/>
                <a:gd name="connsiteY0" fmla="*/ 63411 h 87736"/>
                <a:gd name="connsiteX1" fmla="*/ 24290 w 254327"/>
                <a:gd name="connsiteY1" fmla="*/ 63411 h 87736"/>
                <a:gd name="connsiteX2" fmla="*/ 24290 w 254327"/>
                <a:gd name="connsiteY2" fmla="*/ 0 h 87736"/>
                <a:gd name="connsiteX3" fmla="*/ 0 w 254327"/>
                <a:gd name="connsiteY3" fmla="*/ 0 h 87736"/>
                <a:gd name="connsiteX4" fmla="*/ 0 w 254327"/>
                <a:gd name="connsiteY4" fmla="*/ 87737 h 87736"/>
                <a:gd name="connsiteX5" fmla="*/ 254327 w 254327"/>
                <a:gd name="connsiteY5" fmla="*/ 87737 h 87736"/>
                <a:gd name="connsiteX6" fmla="*/ 254327 w 254327"/>
                <a:gd name="connsiteY6" fmla="*/ 0 h 87736"/>
                <a:gd name="connsiteX7" fmla="*/ 230155 w 254327"/>
                <a:gd name="connsiteY7" fmla="*/ 0 h 87736"/>
                <a:gd name="connsiteX8" fmla="*/ 230155 w 254327"/>
                <a:gd name="connsiteY8" fmla="*/ 63411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736">
                  <a:moveTo>
                    <a:pt x="230155" y="63411"/>
                  </a:moveTo>
                  <a:lnTo>
                    <a:pt x="24290" y="63411"/>
                  </a:lnTo>
                  <a:lnTo>
                    <a:pt x="24290" y="0"/>
                  </a:lnTo>
                  <a:lnTo>
                    <a:pt x="0" y="0"/>
                  </a:lnTo>
                  <a:lnTo>
                    <a:pt x="0" y="87737"/>
                  </a:lnTo>
                  <a:lnTo>
                    <a:pt x="254327" y="87737"/>
                  </a:lnTo>
                  <a:lnTo>
                    <a:pt x="254327" y="0"/>
                  </a:lnTo>
                  <a:lnTo>
                    <a:pt x="230155" y="0"/>
                  </a:lnTo>
                  <a:lnTo>
                    <a:pt x="230155" y="63411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18" name="Полилиния: фигура 6">
              <a:extLst>
                <a:ext uri="{FF2B5EF4-FFF2-40B4-BE49-F238E27FC236}">
                  <a16:creationId xmlns:a16="http://schemas.microsoft.com/office/drawing/2014/main" id="{C3CAA470-7B9B-C623-DBAD-B696BA1486B2}"/>
                </a:ext>
              </a:extLst>
            </p:cNvPr>
            <p:cNvSpPr/>
            <p:nvPr/>
          </p:nvSpPr>
          <p:spPr>
            <a:xfrm>
              <a:off x="10218862" y="426418"/>
              <a:ext cx="254327" cy="87737"/>
            </a:xfrm>
            <a:custGeom>
              <a:avLst/>
              <a:gdLst>
                <a:gd name="connsiteX0" fmla="*/ 0 w 254327"/>
                <a:gd name="connsiteY0" fmla="*/ 87737 h 87737"/>
                <a:gd name="connsiteX1" fmla="*/ 24290 w 254327"/>
                <a:gd name="connsiteY1" fmla="*/ 87737 h 87737"/>
                <a:gd name="connsiteX2" fmla="*/ 24290 w 254327"/>
                <a:gd name="connsiteY2" fmla="*/ 24326 h 87737"/>
                <a:gd name="connsiteX3" fmla="*/ 230155 w 254327"/>
                <a:gd name="connsiteY3" fmla="*/ 24326 h 87737"/>
                <a:gd name="connsiteX4" fmla="*/ 230155 w 254327"/>
                <a:gd name="connsiteY4" fmla="*/ 87737 h 87737"/>
                <a:gd name="connsiteX5" fmla="*/ 254327 w 254327"/>
                <a:gd name="connsiteY5" fmla="*/ 87737 h 87737"/>
                <a:gd name="connsiteX6" fmla="*/ 254327 w 254327"/>
                <a:gd name="connsiteY6" fmla="*/ 0 h 87737"/>
                <a:gd name="connsiteX7" fmla="*/ 0 w 254327"/>
                <a:gd name="connsiteY7" fmla="*/ 0 h 87737"/>
                <a:gd name="connsiteX8" fmla="*/ 0 w 254327"/>
                <a:gd name="connsiteY8" fmla="*/ 87737 h 87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737">
                  <a:moveTo>
                    <a:pt x="0" y="87737"/>
                  </a:moveTo>
                  <a:lnTo>
                    <a:pt x="24290" y="87737"/>
                  </a:lnTo>
                  <a:lnTo>
                    <a:pt x="24290" y="24326"/>
                  </a:lnTo>
                  <a:lnTo>
                    <a:pt x="230155" y="24326"/>
                  </a:lnTo>
                  <a:lnTo>
                    <a:pt x="230155" y="87737"/>
                  </a:lnTo>
                  <a:lnTo>
                    <a:pt x="254327" y="87737"/>
                  </a:lnTo>
                  <a:lnTo>
                    <a:pt x="254327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19" name="Полилиния: фигура 7">
              <a:extLst>
                <a:ext uri="{FF2B5EF4-FFF2-40B4-BE49-F238E27FC236}">
                  <a16:creationId xmlns:a16="http://schemas.microsoft.com/office/drawing/2014/main" id="{F8889B0D-D164-F807-D777-AA36074C2937}"/>
                </a:ext>
              </a:extLst>
            </p:cNvPr>
            <p:cNvSpPr/>
            <p:nvPr/>
          </p:nvSpPr>
          <p:spPr>
            <a:xfrm>
              <a:off x="9315474" y="347071"/>
              <a:ext cx="24172" cy="167089"/>
            </a:xfrm>
            <a:custGeom>
              <a:avLst/>
              <a:gdLst>
                <a:gd name="connsiteX0" fmla="*/ 24173 w 24172"/>
                <a:gd name="connsiteY0" fmla="*/ 0 h 167089"/>
                <a:gd name="connsiteX1" fmla="*/ 0 w 24172"/>
                <a:gd name="connsiteY1" fmla="*/ 0 h 167089"/>
                <a:gd name="connsiteX2" fmla="*/ 0 w 24172"/>
                <a:gd name="connsiteY2" fmla="*/ 167090 h 167089"/>
                <a:gd name="connsiteX3" fmla="*/ 24173 w 24172"/>
                <a:gd name="connsiteY3" fmla="*/ 167090 h 167089"/>
                <a:gd name="connsiteX4" fmla="*/ 24173 w 24172"/>
                <a:gd name="connsiteY4" fmla="*/ 0 h 167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2" h="167089">
                  <a:moveTo>
                    <a:pt x="24173" y="0"/>
                  </a:moveTo>
                  <a:lnTo>
                    <a:pt x="0" y="0"/>
                  </a:lnTo>
                  <a:lnTo>
                    <a:pt x="0" y="167090"/>
                  </a:lnTo>
                  <a:lnTo>
                    <a:pt x="24173" y="167090"/>
                  </a:lnTo>
                  <a:lnTo>
                    <a:pt x="24173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20" name="Полилиния: фигура 8">
              <a:extLst>
                <a:ext uri="{FF2B5EF4-FFF2-40B4-BE49-F238E27FC236}">
                  <a16:creationId xmlns:a16="http://schemas.microsoft.com/office/drawing/2014/main" id="{631E15A1-63DB-F4C5-3966-F2AEF64E2287}"/>
                </a:ext>
              </a:extLst>
            </p:cNvPr>
            <p:cNvSpPr/>
            <p:nvPr/>
          </p:nvSpPr>
          <p:spPr>
            <a:xfrm>
              <a:off x="9200403" y="259445"/>
              <a:ext cx="254320" cy="24206"/>
            </a:xfrm>
            <a:custGeom>
              <a:avLst/>
              <a:gdLst>
                <a:gd name="connsiteX0" fmla="*/ 254321 w 254320"/>
                <a:gd name="connsiteY0" fmla="*/ 0 h 24206"/>
                <a:gd name="connsiteX1" fmla="*/ 0 w 254320"/>
                <a:gd name="connsiteY1" fmla="*/ 0 h 24206"/>
                <a:gd name="connsiteX2" fmla="*/ 0 w 254320"/>
                <a:gd name="connsiteY2" fmla="*/ 24207 h 24206"/>
                <a:gd name="connsiteX3" fmla="*/ 254321 w 254320"/>
                <a:gd name="connsiteY3" fmla="*/ 24207 h 24206"/>
                <a:gd name="connsiteX4" fmla="*/ 254321 w 254320"/>
                <a:gd name="connsiteY4" fmla="*/ 0 h 24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0" h="24206">
                  <a:moveTo>
                    <a:pt x="254321" y="0"/>
                  </a:moveTo>
                  <a:lnTo>
                    <a:pt x="0" y="0"/>
                  </a:lnTo>
                  <a:lnTo>
                    <a:pt x="0" y="24207"/>
                  </a:lnTo>
                  <a:lnTo>
                    <a:pt x="254321" y="24207"/>
                  </a:lnTo>
                  <a:lnTo>
                    <a:pt x="254321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21" name="Полилиния: фигура 9">
              <a:extLst>
                <a:ext uri="{FF2B5EF4-FFF2-40B4-BE49-F238E27FC236}">
                  <a16:creationId xmlns:a16="http://schemas.microsoft.com/office/drawing/2014/main" id="{01D8EE82-12CE-F511-946F-FE065E7E81F0}"/>
                </a:ext>
              </a:extLst>
            </p:cNvPr>
            <p:cNvSpPr/>
            <p:nvPr/>
          </p:nvSpPr>
          <p:spPr>
            <a:xfrm>
              <a:off x="8690919" y="254725"/>
              <a:ext cx="253968" cy="92696"/>
            </a:xfrm>
            <a:custGeom>
              <a:avLst/>
              <a:gdLst>
                <a:gd name="connsiteX0" fmla="*/ 127102 w 253968"/>
                <a:gd name="connsiteY0" fmla="*/ 0 h 92696"/>
                <a:gd name="connsiteX1" fmla="*/ 0 w 253968"/>
                <a:gd name="connsiteY1" fmla="*/ 92697 h 92696"/>
                <a:gd name="connsiteX2" fmla="*/ 25819 w 253968"/>
                <a:gd name="connsiteY2" fmla="*/ 92697 h 92696"/>
                <a:gd name="connsiteX3" fmla="*/ 126984 w 253968"/>
                <a:gd name="connsiteY3" fmla="*/ 24207 h 92696"/>
                <a:gd name="connsiteX4" fmla="*/ 228149 w 253968"/>
                <a:gd name="connsiteY4" fmla="*/ 92697 h 92696"/>
                <a:gd name="connsiteX5" fmla="*/ 253968 w 253968"/>
                <a:gd name="connsiteY5" fmla="*/ 92697 h 92696"/>
                <a:gd name="connsiteX6" fmla="*/ 126866 w 253968"/>
                <a:gd name="connsiteY6" fmla="*/ 0 h 92696"/>
                <a:gd name="connsiteX7" fmla="*/ 127102 w 253968"/>
                <a:gd name="connsiteY7" fmla="*/ 0 h 92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696">
                  <a:moveTo>
                    <a:pt x="127102" y="0"/>
                  </a:moveTo>
                  <a:cubicBezTo>
                    <a:pt x="67561" y="0"/>
                    <a:pt x="16858" y="39086"/>
                    <a:pt x="0" y="92697"/>
                  </a:cubicBezTo>
                  <a:lnTo>
                    <a:pt x="25819" y="92697"/>
                  </a:lnTo>
                  <a:cubicBezTo>
                    <a:pt x="41736" y="52666"/>
                    <a:pt x="81120" y="24207"/>
                    <a:pt x="126984" y="24207"/>
                  </a:cubicBezTo>
                  <a:cubicBezTo>
                    <a:pt x="172848" y="24207"/>
                    <a:pt x="212232" y="52666"/>
                    <a:pt x="228149" y="92697"/>
                  </a:cubicBezTo>
                  <a:lnTo>
                    <a:pt x="253968" y="92697"/>
                  </a:lnTo>
                  <a:cubicBezTo>
                    <a:pt x="236986" y="38968"/>
                    <a:pt x="186525" y="0"/>
                    <a:pt x="126866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22" name="Полилиния: фигура 10">
              <a:extLst>
                <a:ext uri="{FF2B5EF4-FFF2-40B4-BE49-F238E27FC236}">
                  <a16:creationId xmlns:a16="http://schemas.microsoft.com/office/drawing/2014/main" id="{16675C6C-0A08-5529-4F3D-36B8A299F5E2}"/>
                </a:ext>
              </a:extLst>
            </p:cNvPr>
            <p:cNvSpPr/>
            <p:nvPr/>
          </p:nvSpPr>
          <p:spPr>
            <a:xfrm>
              <a:off x="8690912" y="426303"/>
              <a:ext cx="254209" cy="92578"/>
            </a:xfrm>
            <a:custGeom>
              <a:avLst/>
              <a:gdLst>
                <a:gd name="connsiteX0" fmla="*/ 127102 w 254209"/>
                <a:gd name="connsiteY0" fmla="*/ 68371 h 92578"/>
                <a:gd name="connsiteX1" fmla="*/ 25943 w 254209"/>
                <a:gd name="connsiteY1" fmla="*/ 0 h 92578"/>
                <a:gd name="connsiteX2" fmla="*/ 0 w 254209"/>
                <a:gd name="connsiteY2" fmla="*/ 0 h 92578"/>
                <a:gd name="connsiteX3" fmla="*/ 127102 w 254209"/>
                <a:gd name="connsiteY3" fmla="*/ 92578 h 92578"/>
                <a:gd name="connsiteX4" fmla="*/ 254210 w 254209"/>
                <a:gd name="connsiteY4" fmla="*/ 0 h 92578"/>
                <a:gd name="connsiteX5" fmla="*/ 228267 w 254209"/>
                <a:gd name="connsiteY5" fmla="*/ 0 h 92578"/>
                <a:gd name="connsiteX6" fmla="*/ 127102 w 254209"/>
                <a:gd name="connsiteY6" fmla="*/ 68371 h 92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9" h="92578">
                  <a:moveTo>
                    <a:pt x="127102" y="68371"/>
                  </a:moveTo>
                  <a:cubicBezTo>
                    <a:pt x="81238" y="68371"/>
                    <a:pt x="41860" y="40031"/>
                    <a:pt x="25943" y="0"/>
                  </a:cubicBezTo>
                  <a:lnTo>
                    <a:pt x="0" y="0"/>
                  </a:lnTo>
                  <a:cubicBezTo>
                    <a:pt x="16982" y="53611"/>
                    <a:pt x="67444" y="92578"/>
                    <a:pt x="127102" y="92578"/>
                  </a:cubicBezTo>
                  <a:cubicBezTo>
                    <a:pt x="186766" y="92578"/>
                    <a:pt x="237228" y="53611"/>
                    <a:pt x="254210" y="0"/>
                  </a:cubicBezTo>
                  <a:lnTo>
                    <a:pt x="228267" y="0"/>
                  </a:lnTo>
                  <a:cubicBezTo>
                    <a:pt x="212350" y="40031"/>
                    <a:pt x="172972" y="68371"/>
                    <a:pt x="127102" y="68371"/>
                  </a:cubicBez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23" name="Полилиния: фигура 11">
              <a:extLst>
                <a:ext uri="{FF2B5EF4-FFF2-40B4-BE49-F238E27FC236}">
                  <a16:creationId xmlns:a16="http://schemas.microsoft.com/office/drawing/2014/main" id="{035B44C9-E393-3970-5CBC-B055F473FE05}"/>
                </a:ext>
              </a:extLst>
            </p:cNvPr>
            <p:cNvSpPr/>
            <p:nvPr/>
          </p:nvSpPr>
          <p:spPr>
            <a:xfrm>
              <a:off x="8181703" y="259445"/>
              <a:ext cx="254322" cy="87736"/>
            </a:xfrm>
            <a:custGeom>
              <a:avLst/>
              <a:gdLst>
                <a:gd name="connsiteX0" fmla="*/ 230152 w 254322"/>
                <a:gd name="connsiteY0" fmla="*/ 63411 h 87736"/>
                <a:gd name="connsiteX1" fmla="*/ 24288 w 254322"/>
                <a:gd name="connsiteY1" fmla="*/ 63411 h 87736"/>
                <a:gd name="connsiteX2" fmla="*/ 24288 w 254322"/>
                <a:gd name="connsiteY2" fmla="*/ 0 h 87736"/>
                <a:gd name="connsiteX3" fmla="*/ 0 w 254322"/>
                <a:gd name="connsiteY3" fmla="*/ 0 h 87736"/>
                <a:gd name="connsiteX4" fmla="*/ 0 w 254322"/>
                <a:gd name="connsiteY4" fmla="*/ 87737 h 87736"/>
                <a:gd name="connsiteX5" fmla="*/ 254323 w 254322"/>
                <a:gd name="connsiteY5" fmla="*/ 87737 h 87736"/>
                <a:gd name="connsiteX6" fmla="*/ 254323 w 254322"/>
                <a:gd name="connsiteY6" fmla="*/ 0 h 87736"/>
                <a:gd name="connsiteX7" fmla="*/ 230152 w 254322"/>
                <a:gd name="connsiteY7" fmla="*/ 0 h 87736"/>
                <a:gd name="connsiteX8" fmla="*/ 230152 w 254322"/>
                <a:gd name="connsiteY8" fmla="*/ 63411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2" h="87736">
                  <a:moveTo>
                    <a:pt x="230152" y="63411"/>
                  </a:moveTo>
                  <a:lnTo>
                    <a:pt x="24288" y="63411"/>
                  </a:lnTo>
                  <a:lnTo>
                    <a:pt x="24288" y="0"/>
                  </a:lnTo>
                  <a:lnTo>
                    <a:pt x="0" y="0"/>
                  </a:lnTo>
                  <a:lnTo>
                    <a:pt x="0" y="87737"/>
                  </a:lnTo>
                  <a:lnTo>
                    <a:pt x="254323" y="87737"/>
                  </a:lnTo>
                  <a:lnTo>
                    <a:pt x="254323" y="0"/>
                  </a:lnTo>
                  <a:lnTo>
                    <a:pt x="230152" y="0"/>
                  </a:lnTo>
                  <a:lnTo>
                    <a:pt x="230152" y="63411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24" name="Полилиния: фигура 12">
              <a:extLst>
                <a:ext uri="{FF2B5EF4-FFF2-40B4-BE49-F238E27FC236}">
                  <a16:creationId xmlns:a16="http://schemas.microsoft.com/office/drawing/2014/main" id="{D9D06C6C-6F03-B2A9-A4F3-515682E97FFA}"/>
                </a:ext>
              </a:extLst>
            </p:cNvPr>
            <p:cNvSpPr/>
            <p:nvPr/>
          </p:nvSpPr>
          <p:spPr>
            <a:xfrm>
              <a:off x="8181703" y="426418"/>
              <a:ext cx="254322" cy="87737"/>
            </a:xfrm>
            <a:custGeom>
              <a:avLst/>
              <a:gdLst>
                <a:gd name="connsiteX0" fmla="*/ 0 w 254322"/>
                <a:gd name="connsiteY0" fmla="*/ 87737 h 87737"/>
                <a:gd name="connsiteX1" fmla="*/ 24288 w 254322"/>
                <a:gd name="connsiteY1" fmla="*/ 87737 h 87737"/>
                <a:gd name="connsiteX2" fmla="*/ 24288 w 254322"/>
                <a:gd name="connsiteY2" fmla="*/ 24326 h 87737"/>
                <a:gd name="connsiteX3" fmla="*/ 230152 w 254322"/>
                <a:gd name="connsiteY3" fmla="*/ 24326 h 87737"/>
                <a:gd name="connsiteX4" fmla="*/ 230152 w 254322"/>
                <a:gd name="connsiteY4" fmla="*/ 87737 h 87737"/>
                <a:gd name="connsiteX5" fmla="*/ 254323 w 254322"/>
                <a:gd name="connsiteY5" fmla="*/ 87737 h 87737"/>
                <a:gd name="connsiteX6" fmla="*/ 254323 w 254322"/>
                <a:gd name="connsiteY6" fmla="*/ 0 h 87737"/>
                <a:gd name="connsiteX7" fmla="*/ 0 w 254322"/>
                <a:gd name="connsiteY7" fmla="*/ 0 h 87737"/>
                <a:gd name="connsiteX8" fmla="*/ 0 w 254322"/>
                <a:gd name="connsiteY8" fmla="*/ 87737 h 87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2" h="87737">
                  <a:moveTo>
                    <a:pt x="0" y="87737"/>
                  </a:moveTo>
                  <a:lnTo>
                    <a:pt x="24288" y="87737"/>
                  </a:lnTo>
                  <a:lnTo>
                    <a:pt x="24288" y="24326"/>
                  </a:lnTo>
                  <a:lnTo>
                    <a:pt x="230152" y="24326"/>
                  </a:lnTo>
                  <a:lnTo>
                    <a:pt x="230152" y="87737"/>
                  </a:lnTo>
                  <a:lnTo>
                    <a:pt x="254323" y="87737"/>
                  </a:lnTo>
                  <a:lnTo>
                    <a:pt x="254323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25" name="Полилиния: фигура 13">
              <a:extLst>
                <a:ext uri="{FF2B5EF4-FFF2-40B4-BE49-F238E27FC236}">
                  <a16:creationId xmlns:a16="http://schemas.microsoft.com/office/drawing/2014/main" id="{77A57DF0-DACC-ED87-90B2-75AE552BBD3A}"/>
                </a:ext>
              </a:extLst>
            </p:cNvPr>
            <p:cNvSpPr/>
            <p:nvPr/>
          </p:nvSpPr>
          <p:spPr>
            <a:xfrm>
              <a:off x="9709750" y="254840"/>
              <a:ext cx="254085" cy="92578"/>
            </a:xfrm>
            <a:custGeom>
              <a:avLst/>
              <a:gdLst>
                <a:gd name="connsiteX0" fmla="*/ 127931 w 254085"/>
                <a:gd name="connsiteY0" fmla="*/ 24207 h 92578"/>
                <a:gd name="connsiteX1" fmla="*/ 229684 w 254085"/>
                <a:gd name="connsiteY1" fmla="*/ 92460 h 92578"/>
                <a:gd name="connsiteX2" fmla="*/ 254086 w 254085"/>
                <a:gd name="connsiteY2" fmla="*/ 92460 h 92578"/>
                <a:gd name="connsiteX3" fmla="*/ 254086 w 254085"/>
                <a:gd name="connsiteY3" fmla="*/ 4841 h 92578"/>
                <a:gd name="connsiteX4" fmla="*/ 229919 w 254085"/>
                <a:gd name="connsiteY4" fmla="*/ 4841 h 92578"/>
                <a:gd name="connsiteX5" fmla="*/ 229919 w 254085"/>
                <a:gd name="connsiteY5" fmla="*/ 46525 h 92578"/>
                <a:gd name="connsiteX6" fmla="*/ 127931 w 254085"/>
                <a:gd name="connsiteY6" fmla="*/ 0 h 92578"/>
                <a:gd name="connsiteX7" fmla="*/ 0 w 254085"/>
                <a:gd name="connsiteY7" fmla="*/ 92578 h 92578"/>
                <a:gd name="connsiteX8" fmla="*/ 26060 w 254085"/>
                <a:gd name="connsiteY8" fmla="*/ 92578 h 92578"/>
                <a:gd name="connsiteX9" fmla="*/ 127814 w 254085"/>
                <a:gd name="connsiteY9" fmla="*/ 24207 h 92578"/>
                <a:gd name="connsiteX10" fmla="*/ 127931 w 254085"/>
                <a:gd name="connsiteY10" fmla="*/ 24207 h 92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85" h="92578">
                  <a:moveTo>
                    <a:pt x="127931" y="24207"/>
                  </a:moveTo>
                  <a:cubicBezTo>
                    <a:pt x="174147" y="24207"/>
                    <a:pt x="213643" y="52547"/>
                    <a:pt x="229684" y="92460"/>
                  </a:cubicBezTo>
                  <a:lnTo>
                    <a:pt x="254086" y="92460"/>
                  </a:lnTo>
                  <a:lnTo>
                    <a:pt x="254086" y="4841"/>
                  </a:lnTo>
                  <a:lnTo>
                    <a:pt x="229919" y="4841"/>
                  </a:lnTo>
                  <a:lnTo>
                    <a:pt x="229919" y="46525"/>
                  </a:lnTo>
                  <a:cubicBezTo>
                    <a:pt x="205276" y="18067"/>
                    <a:pt x="168726" y="0"/>
                    <a:pt x="127931" y="0"/>
                  </a:cubicBezTo>
                  <a:cubicBezTo>
                    <a:pt x="68031" y="0"/>
                    <a:pt x="17217" y="38968"/>
                    <a:pt x="0" y="92578"/>
                  </a:cubicBezTo>
                  <a:lnTo>
                    <a:pt x="26060" y="92578"/>
                  </a:lnTo>
                  <a:cubicBezTo>
                    <a:pt x="42095" y="52547"/>
                    <a:pt x="81708" y="24207"/>
                    <a:pt x="127814" y="24207"/>
                  </a:cubicBezTo>
                  <a:lnTo>
                    <a:pt x="127931" y="24207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26" name="Полилиния: фигура 14">
              <a:extLst>
                <a:ext uri="{FF2B5EF4-FFF2-40B4-BE49-F238E27FC236}">
                  <a16:creationId xmlns:a16="http://schemas.microsoft.com/office/drawing/2014/main" id="{C4C50BE0-86F1-0653-72BA-8C45377FA771}"/>
                </a:ext>
              </a:extLst>
            </p:cNvPr>
            <p:cNvSpPr/>
            <p:nvPr/>
          </p:nvSpPr>
          <p:spPr>
            <a:xfrm>
              <a:off x="9709985" y="426175"/>
              <a:ext cx="254085" cy="92578"/>
            </a:xfrm>
            <a:custGeom>
              <a:avLst/>
              <a:gdLst>
                <a:gd name="connsiteX0" fmla="*/ 229802 w 254085"/>
                <a:gd name="connsiteY0" fmla="*/ 118 h 92578"/>
                <a:gd name="connsiteX1" fmla="*/ 229567 w 254085"/>
                <a:gd name="connsiteY1" fmla="*/ 118 h 92578"/>
                <a:gd name="connsiteX2" fmla="*/ 127814 w 254085"/>
                <a:gd name="connsiteY2" fmla="*/ 68371 h 92578"/>
                <a:gd name="connsiteX3" fmla="*/ 26060 w 254085"/>
                <a:gd name="connsiteY3" fmla="*/ 0 h 92578"/>
                <a:gd name="connsiteX4" fmla="*/ 0 w 254085"/>
                <a:gd name="connsiteY4" fmla="*/ 0 h 92578"/>
                <a:gd name="connsiteX5" fmla="*/ 127931 w 254085"/>
                <a:gd name="connsiteY5" fmla="*/ 92578 h 92578"/>
                <a:gd name="connsiteX6" fmla="*/ 229919 w 254085"/>
                <a:gd name="connsiteY6" fmla="*/ 46053 h 92578"/>
                <a:gd name="connsiteX7" fmla="*/ 229919 w 254085"/>
                <a:gd name="connsiteY7" fmla="*/ 87737 h 92578"/>
                <a:gd name="connsiteX8" fmla="*/ 254085 w 254085"/>
                <a:gd name="connsiteY8" fmla="*/ 87737 h 92578"/>
                <a:gd name="connsiteX9" fmla="*/ 254085 w 254085"/>
                <a:gd name="connsiteY9" fmla="*/ 118 h 92578"/>
                <a:gd name="connsiteX10" fmla="*/ 229919 w 254085"/>
                <a:gd name="connsiteY10" fmla="*/ 118 h 92578"/>
                <a:gd name="connsiteX11" fmla="*/ 229802 w 254085"/>
                <a:gd name="connsiteY11" fmla="*/ 118 h 92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5" h="92578">
                  <a:moveTo>
                    <a:pt x="229802" y="118"/>
                  </a:moveTo>
                  <a:lnTo>
                    <a:pt x="229567" y="118"/>
                  </a:lnTo>
                  <a:cubicBezTo>
                    <a:pt x="213532" y="40149"/>
                    <a:pt x="173912" y="68371"/>
                    <a:pt x="127814" y="68371"/>
                  </a:cubicBezTo>
                  <a:cubicBezTo>
                    <a:pt x="81708" y="68371"/>
                    <a:pt x="42095" y="40030"/>
                    <a:pt x="26060" y="0"/>
                  </a:cubicBezTo>
                  <a:lnTo>
                    <a:pt x="0" y="0"/>
                  </a:lnTo>
                  <a:cubicBezTo>
                    <a:pt x="17099" y="53611"/>
                    <a:pt x="67914" y="92578"/>
                    <a:pt x="127931" y="92578"/>
                  </a:cubicBezTo>
                  <a:cubicBezTo>
                    <a:pt x="168844" y="92578"/>
                    <a:pt x="205394" y="74511"/>
                    <a:pt x="229919" y="46053"/>
                  </a:cubicBezTo>
                  <a:lnTo>
                    <a:pt x="229919" y="87737"/>
                  </a:lnTo>
                  <a:lnTo>
                    <a:pt x="254085" y="87737"/>
                  </a:lnTo>
                  <a:lnTo>
                    <a:pt x="254085" y="118"/>
                  </a:lnTo>
                  <a:lnTo>
                    <a:pt x="229919" y="118"/>
                  </a:lnTo>
                  <a:lnTo>
                    <a:pt x="229802" y="118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27" name="Полилиния: фигура 16">
              <a:extLst>
                <a:ext uri="{FF2B5EF4-FFF2-40B4-BE49-F238E27FC236}">
                  <a16:creationId xmlns:a16="http://schemas.microsoft.com/office/drawing/2014/main" id="{2C9E6B5A-77A4-59E9-031B-D42AF5973685}"/>
                </a:ext>
              </a:extLst>
            </p:cNvPr>
            <p:cNvSpPr/>
            <p:nvPr/>
          </p:nvSpPr>
          <p:spPr>
            <a:xfrm>
              <a:off x="10218862" y="765085"/>
              <a:ext cx="253974" cy="92693"/>
            </a:xfrm>
            <a:custGeom>
              <a:avLst/>
              <a:gdLst>
                <a:gd name="connsiteX0" fmla="*/ 127102 w 253974"/>
                <a:gd name="connsiteY0" fmla="*/ 0 h 92693"/>
                <a:gd name="connsiteX1" fmla="*/ 0 w 253974"/>
                <a:gd name="connsiteY1" fmla="*/ 92694 h 92693"/>
                <a:gd name="connsiteX2" fmla="*/ 25825 w 253974"/>
                <a:gd name="connsiteY2" fmla="*/ 92694 h 92693"/>
                <a:gd name="connsiteX3" fmla="*/ 126984 w 253974"/>
                <a:gd name="connsiteY3" fmla="*/ 24205 h 92693"/>
                <a:gd name="connsiteX4" fmla="*/ 228149 w 253974"/>
                <a:gd name="connsiteY4" fmla="*/ 92694 h 92693"/>
                <a:gd name="connsiteX5" fmla="*/ 253975 w 253974"/>
                <a:gd name="connsiteY5" fmla="*/ 92694 h 92693"/>
                <a:gd name="connsiteX6" fmla="*/ 126867 w 253974"/>
                <a:gd name="connsiteY6" fmla="*/ 0 h 92693"/>
                <a:gd name="connsiteX7" fmla="*/ 127102 w 253974"/>
                <a:gd name="connsiteY7" fmla="*/ 0 h 92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74" h="92693">
                  <a:moveTo>
                    <a:pt x="127102" y="0"/>
                  </a:moveTo>
                  <a:cubicBezTo>
                    <a:pt x="67561" y="0"/>
                    <a:pt x="16864" y="39084"/>
                    <a:pt x="0" y="92694"/>
                  </a:cubicBezTo>
                  <a:lnTo>
                    <a:pt x="25825" y="92694"/>
                  </a:lnTo>
                  <a:cubicBezTo>
                    <a:pt x="41742" y="52663"/>
                    <a:pt x="81120" y="24205"/>
                    <a:pt x="126984" y="24205"/>
                  </a:cubicBezTo>
                  <a:cubicBezTo>
                    <a:pt x="172854" y="24205"/>
                    <a:pt x="212232" y="52663"/>
                    <a:pt x="228149" y="92694"/>
                  </a:cubicBezTo>
                  <a:lnTo>
                    <a:pt x="253975" y="92694"/>
                  </a:lnTo>
                  <a:cubicBezTo>
                    <a:pt x="236993" y="38967"/>
                    <a:pt x="186531" y="0"/>
                    <a:pt x="126867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28" name="Полилиния: фигура 17">
              <a:extLst>
                <a:ext uri="{FF2B5EF4-FFF2-40B4-BE49-F238E27FC236}">
                  <a16:creationId xmlns:a16="http://schemas.microsoft.com/office/drawing/2014/main" id="{7BB90E16-FECA-7FFE-F809-E6284400DB61}"/>
                </a:ext>
              </a:extLst>
            </p:cNvPr>
            <p:cNvSpPr/>
            <p:nvPr/>
          </p:nvSpPr>
          <p:spPr>
            <a:xfrm>
              <a:off x="10218862" y="936776"/>
              <a:ext cx="254209" cy="92576"/>
            </a:xfrm>
            <a:custGeom>
              <a:avLst/>
              <a:gdLst>
                <a:gd name="connsiteX0" fmla="*/ 127102 w 254209"/>
                <a:gd name="connsiteY0" fmla="*/ 68371 h 92576"/>
                <a:gd name="connsiteX1" fmla="*/ 25943 w 254209"/>
                <a:gd name="connsiteY1" fmla="*/ 0 h 92576"/>
                <a:gd name="connsiteX2" fmla="*/ 0 w 254209"/>
                <a:gd name="connsiteY2" fmla="*/ 0 h 92576"/>
                <a:gd name="connsiteX3" fmla="*/ 127102 w 254209"/>
                <a:gd name="connsiteY3" fmla="*/ 92577 h 92576"/>
                <a:gd name="connsiteX4" fmla="*/ 254210 w 254209"/>
                <a:gd name="connsiteY4" fmla="*/ 0 h 92576"/>
                <a:gd name="connsiteX5" fmla="*/ 228267 w 254209"/>
                <a:gd name="connsiteY5" fmla="*/ 0 h 92576"/>
                <a:gd name="connsiteX6" fmla="*/ 127102 w 254209"/>
                <a:gd name="connsiteY6" fmla="*/ 68371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9" h="92576">
                  <a:moveTo>
                    <a:pt x="127102" y="68371"/>
                  </a:moveTo>
                  <a:cubicBezTo>
                    <a:pt x="81238" y="68371"/>
                    <a:pt x="41860" y="40031"/>
                    <a:pt x="25943" y="0"/>
                  </a:cubicBezTo>
                  <a:lnTo>
                    <a:pt x="0" y="0"/>
                  </a:lnTo>
                  <a:cubicBezTo>
                    <a:pt x="16982" y="53610"/>
                    <a:pt x="67443" y="92577"/>
                    <a:pt x="127102" y="92577"/>
                  </a:cubicBezTo>
                  <a:cubicBezTo>
                    <a:pt x="186766" y="92577"/>
                    <a:pt x="237228" y="53610"/>
                    <a:pt x="254210" y="0"/>
                  </a:cubicBezTo>
                  <a:lnTo>
                    <a:pt x="228267" y="0"/>
                  </a:lnTo>
                  <a:cubicBezTo>
                    <a:pt x="212350" y="40031"/>
                    <a:pt x="172972" y="68371"/>
                    <a:pt x="127102" y="68371"/>
                  </a:cubicBez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29" name="Полилиния: фигура 18">
              <a:extLst>
                <a:ext uri="{FF2B5EF4-FFF2-40B4-BE49-F238E27FC236}">
                  <a16:creationId xmlns:a16="http://schemas.microsoft.com/office/drawing/2014/main" id="{C814BA27-A183-6EE3-C959-B0D79120A42B}"/>
                </a:ext>
              </a:extLst>
            </p:cNvPr>
            <p:cNvSpPr/>
            <p:nvPr/>
          </p:nvSpPr>
          <p:spPr>
            <a:xfrm>
              <a:off x="9709750" y="769931"/>
              <a:ext cx="254320" cy="87736"/>
            </a:xfrm>
            <a:custGeom>
              <a:avLst/>
              <a:gdLst>
                <a:gd name="connsiteX0" fmla="*/ 230155 w 254320"/>
                <a:gd name="connsiteY0" fmla="*/ 63414 h 87736"/>
                <a:gd name="connsiteX1" fmla="*/ 24173 w 254320"/>
                <a:gd name="connsiteY1" fmla="*/ 63414 h 87736"/>
                <a:gd name="connsiteX2" fmla="*/ 24173 w 254320"/>
                <a:gd name="connsiteY2" fmla="*/ 0 h 87736"/>
                <a:gd name="connsiteX3" fmla="*/ 0 w 254320"/>
                <a:gd name="connsiteY3" fmla="*/ 0 h 87736"/>
                <a:gd name="connsiteX4" fmla="*/ 0 w 254320"/>
                <a:gd name="connsiteY4" fmla="*/ 87737 h 87736"/>
                <a:gd name="connsiteX5" fmla="*/ 254321 w 254320"/>
                <a:gd name="connsiteY5" fmla="*/ 87737 h 87736"/>
                <a:gd name="connsiteX6" fmla="*/ 254321 w 254320"/>
                <a:gd name="connsiteY6" fmla="*/ 0 h 87736"/>
                <a:gd name="connsiteX7" fmla="*/ 230155 w 254320"/>
                <a:gd name="connsiteY7" fmla="*/ 0 h 87736"/>
                <a:gd name="connsiteX8" fmla="*/ 230155 w 254320"/>
                <a:gd name="connsiteY8" fmla="*/ 63414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0" h="87736">
                  <a:moveTo>
                    <a:pt x="230155" y="63414"/>
                  </a:moveTo>
                  <a:lnTo>
                    <a:pt x="24173" y="63414"/>
                  </a:lnTo>
                  <a:lnTo>
                    <a:pt x="24173" y="0"/>
                  </a:lnTo>
                  <a:lnTo>
                    <a:pt x="0" y="0"/>
                  </a:lnTo>
                  <a:lnTo>
                    <a:pt x="0" y="87737"/>
                  </a:lnTo>
                  <a:lnTo>
                    <a:pt x="254321" y="87737"/>
                  </a:lnTo>
                  <a:lnTo>
                    <a:pt x="254321" y="0"/>
                  </a:lnTo>
                  <a:lnTo>
                    <a:pt x="230155" y="0"/>
                  </a:lnTo>
                  <a:lnTo>
                    <a:pt x="230155" y="63414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30" name="Полилиния: фигура 19">
              <a:extLst>
                <a:ext uri="{FF2B5EF4-FFF2-40B4-BE49-F238E27FC236}">
                  <a16:creationId xmlns:a16="http://schemas.microsoft.com/office/drawing/2014/main" id="{64FD7AA6-BE7C-BFB9-7CE2-D3E3ECB92900}"/>
                </a:ext>
              </a:extLst>
            </p:cNvPr>
            <p:cNvSpPr/>
            <p:nvPr/>
          </p:nvSpPr>
          <p:spPr>
            <a:xfrm>
              <a:off x="9709750" y="936900"/>
              <a:ext cx="254320" cy="87736"/>
            </a:xfrm>
            <a:custGeom>
              <a:avLst/>
              <a:gdLst>
                <a:gd name="connsiteX0" fmla="*/ 0 w 254320"/>
                <a:gd name="connsiteY0" fmla="*/ 87737 h 87736"/>
                <a:gd name="connsiteX1" fmla="*/ 24173 w 254320"/>
                <a:gd name="connsiteY1" fmla="*/ 87737 h 87736"/>
                <a:gd name="connsiteX2" fmla="*/ 24173 w 254320"/>
                <a:gd name="connsiteY2" fmla="*/ 24330 h 87736"/>
                <a:gd name="connsiteX3" fmla="*/ 230155 w 254320"/>
                <a:gd name="connsiteY3" fmla="*/ 24330 h 87736"/>
                <a:gd name="connsiteX4" fmla="*/ 230155 w 254320"/>
                <a:gd name="connsiteY4" fmla="*/ 87737 h 87736"/>
                <a:gd name="connsiteX5" fmla="*/ 254321 w 254320"/>
                <a:gd name="connsiteY5" fmla="*/ 87737 h 87736"/>
                <a:gd name="connsiteX6" fmla="*/ 254321 w 254320"/>
                <a:gd name="connsiteY6" fmla="*/ 0 h 87736"/>
                <a:gd name="connsiteX7" fmla="*/ 0 w 254320"/>
                <a:gd name="connsiteY7" fmla="*/ 0 h 87736"/>
                <a:gd name="connsiteX8" fmla="*/ 0 w 254320"/>
                <a:gd name="connsiteY8" fmla="*/ 8773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0" h="87736">
                  <a:moveTo>
                    <a:pt x="0" y="87737"/>
                  </a:moveTo>
                  <a:lnTo>
                    <a:pt x="24173" y="87737"/>
                  </a:lnTo>
                  <a:lnTo>
                    <a:pt x="24173" y="24330"/>
                  </a:lnTo>
                  <a:lnTo>
                    <a:pt x="230155" y="24330"/>
                  </a:lnTo>
                  <a:lnTo>
                    <a:pt x="230155" y="87737"/>
                  </a:lnTo>
                  <a:lnTo>
                    <a:pt x="254321" y="87737"/>
                  </a:lnTo>
                  <a:lnTo>
                    <a:pt x="254321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31" name="Полилиния: фигура 20">
              <a:extLst>
                <a:ext uri="{FF2B5EF4-FFF2-40B4-BE49-F238E27FC236}">
                  <a16:creationId xmlns:a16="http://schemas.microsoft.com/office/drawing/2014/main" id="{2C7E3075-D856-1AA1-55F5-109A47CF81E2}"/>
                </a:ext>
              </a:extLst>
            </p:cNvPr>
            <p:cNvSpPr/>
            <p:nvPr/>
          </p:nvSpPr>
          <p:spPr>
            <a:xfrm>
              <a:off x="8805996" y="857543"/>
              <a:ext cx="24172" cy="167087"/>
            </a:xfrm>
            <a:custGeom>
              <a:avLst/>
              <a:gdLst>
                <a:gd name="connsiteX0" fmla="*/ 24173 w 24172"/>
                <a:gd name="connsiteY0" fmla="*/ 0 h 167087"/>
                <a:gd name="connsiteX1" fmla="*/ 0 w 24172"/>
                <a:gd name="connsiteY1" fmla="*/ 0 h 167087"/>
                <a:gd name="connsiteX2" fmla="*/ 0 w 24172"/>
                <a:gd name="connsiteY2" fmla="*/ 167087 h 167087"/>
                <a:gd name="connsiteX3" fmla="*/ 24173 w 24172"/>
                <a:gd name="connsiteY3" fmla="*/ 167087 h 167087"/>
                <a:gd name="connsiteX4" fmla="*/ 24173 w 24172"/>
                <a:gd name="connsiteY4" fmla="*/ 0 h 167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2" h="167087">
                  <a:moveTo>
                    <a:pt x="24173" y="0"/>
                  </a:moveTo>
                  <a:lnTo>
                    <a:pt x="0" y="0"/>
                  </a:lnTo>
                  <a:lnTo>
                    <a:pt x="0" y="167087"/>
                  </a:lnTo>
                  <a:lnTo>
                    <a:pt x="24173" y="167087"/>
                  </a:lnTo>
                  <a:lnTo>
                    <a:pt x="24173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32" name="Полилиния: фигура 21">
              <a:extLst>
                <a:ext uri="{FF2B5EF4-FFF2-40B4-BE49-F238E27FC236}">
                  <a16:creationId xmlns:a16="http://schemas.microsoft.com/office/drawing/2014/main" id="{45AE2502-D851-92FB-5555-333F228A17B3}"/>
                </a:ext>
              </a:extLst>
            </p:cNvPr>
            <p:cNvSpPr/>
            <p:nvPr/>
          </p:nvSpPr>
          <p:spPr>
            <a:xfrm>
              <a:off x="8690919" y="769931"/>
              <a:ext cx="254320" cy="24205"/>
            </a:xfrm>
            <a:custGeom>
              <a:avLst/>
              <a:gdLst>
                <a:gd name="connsiteX0" fmla="*/ 254321 w 254320"/>
                <a:gd name="connsiteY0" fmla="*/ 0 h 24205"/>
                <a:gd name="connsiteX1" fmla="*/ 0 w 254320"/>
                <a:gd name="connsiteY1" fmla="*/ 0 h 24205"/>
                <a:gd name="connsiteX2" fmla="*/ 0 w 254320"/>
                <a:gd name="connsiteY2" fmla="*/ 24205 h 24205"/>
                <a:gd name="connsiteX3" fmla="*/ 254321 w 254320"/>
                <a:gd name="connsiteY3" fmla="*/ 24205 h 24205"/>
                <a:gd name="connsiteX4" fmla="*/ 254321 w 254320"/>
                <a:gd name="connsiteY4" fmla="*/ 0 h 2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0" h="24205">
                  <a:moveTo>
                    <a:pt x="254321" y="0"/>
                  </a:moveTo>
                  <a:lnTo>
                    <a:pt x="0" y="0"/>
                  </a:lnTo>
                  <a:lnTo>
                    <a:pt x="0" y="24205"/>
                  </a:lnTo>
                  <a:lnTo>
                    <a:pt x="254321" y="24205"/>
                  </a:lnTo>
                  <a:lnTo>
                    <a:pt x="254321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33" name="Полилиния: фигура 22">
              <a:extLst>
                <a:ext uri="{FF2B5EF4-FFF2-40B4-BE49-F238E27FC236}">
                  <a16:creationId xmlns:a16="http://schemas.microsoft.com/office/drawing/2014/main" id="{27375D1B-E3B2-E764-2977-E1DC36E3D3DC}"/>
                </a:ext>
              </a:extLst>
            </p:cNvPr>
            <p:cNvSpPr/>
            <p:nvPr/>
          </p:nvSpPr>
          <p:spPr>
            <a:xfrm>
              <a:off x="8181814" y="765085"/>
              <a:ext cx="253968" cy="92693"/>
            </a:xfrm>
            <a:custGeom>
              <a:avLst/>
              <a:gdLst>
                <a:gd name="connsiteX0" fmla="*/ 127102 w 253968"/>
                <a:gd name="connsiteY0" fmla="*/ 0 h 92693"/>
                <a:gd name="connsiteX1" fmla="*/ 0 w 253968"/>
                <a:gd name="connsiteY1" fmla="*/ 92694 h 92693"/>
                <a:gd name="connsiteX2" fmla="*/ 25821 w 253968"/>
                <a:gd name="connsiteY2" fmla="*/ 92694 h 92693"/>
                <a:gd name="connsiteX3" fmla="*/ 126985 w 253968"/>
                <a:gd name="connsiteY3" fmla="*/ 24205 h 92693"/>
                <a:gd name="connsiteX4" fmla="*/ 228147 w 253968"/>
                <a:gd name="connsiteY4" fmla="*/ 92694 h 92693"/>
                <a:gd name="connsiteX5" fmla="*/ 253969 w 253968"/>
                <a:gd name="connsiteY5" fmla="*/ 92694 h 92693"/>
                <a:gd name="connsiteX6" fmla="*/ 126866 w 253968"/>
                <a:gd name="connsiteY6" fmla="*/ 0 h 92693"/>
                <a:gd name="connsiteX7" fmla="*/ 127102 w 253968"/>
                <a:gd name="connsiteY7" fmla="*/ 0 h 92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693">
                  <a:moveTo>
                    <a:pt x="127102" y="0"/>
                  </a:moveTo>
                  <a:cubicBezTo>
                    <a:pt x="67560" y="0"/>
                    <a:pt x="16860" y="39084"/>
                    <a:pt x="0" y="92694"/>
                  </a:cubicBezTo>
                  <a:lnTo>
                    <a:pt x="25821" y="92694"/>
                  </a:lnTo>
                  <a:cubicBezTo>
                    <a:pt x="41738" y="52663"/>
                    <a:pt x="81119" y="24205"/>
                    <a:pt x="126985" y="24205"/>
                  </a:cubicBezTo>
                  <a:cubicBezTo>
                    <a:pt x="172850" y="24205"/>
                    <a:pt x="212230" y="52663"/>
                    <a:pt x="228147" y="92694"/>
                  </a:cubicBezTo>
                  <a:lnTo>
                    <a:pt x="253969" y="92694"/>
                  </a:lnTo>
                  <a:cubicBezTo>
                    <a:pt x="236990" y="38967"/>
                    <a:pt x="186527" y="0"/>
                    <a:pt x="126866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34" name="Полилиния: фигура 23">
              <a:extLst>
                <a:ext uri="{FF2B5EF4-FFF2-40B4-BE49-F238E27FC236}">
                  <a16:creationId xmlns:a16="http://schemas.microsoft.com/office/drawing/2014/main" id="{9249F98A-7766-9824-E3B2-40514506EB5E}"/>
                </a:ext>
              </a:extLst>
            </p:cNvPr>
            <p:cNvSpPr/>
            <p:nvPr/>
          </p:nvSpPr>
          <p:spPr>
            <a:xfrm>
              <a:off x="8181814" y="936776"/>
              <a:ext cx="254204" cy="92576"/>
            </a:xfrm>
            <a:custGeom>
              <a:avLst/>
              <a:gdLst>
                <a:gd name="connsiteX0" fmla="*/ 127102 w 254204"/>
                <a:gd name="connsiteY0" fmla="*/ 68371 h 92576"/>
                <a:gd name="connsiteX1" fmla="*/ 25939 w 254204"/>
                <a:gd name="connsiteY1" fmla="*/ 0 h 92576"/>
                <a:gd name="connsiteX2" fmla="*/ 0 w 254204"/>
                <a:gd name="connsiteY2" fmla="*/ 0 h 92576"/>
                <a:gd name="connsiteX3" fmla="*/ 127102 w 254204"/>
                <a:gd name="connsiteY3" fmla="*/ 92577 h 92576"/>
                <a:gd name="connsiteX4" fmla="*/ 254205 w 254204"/>
                <a:gd name="connsiteY4" fmla="*/ 0 h 92576"/>
                <a:gd name="connsiteX5" fmla="*/ 228266 w 254204"/>
                <a:gd name="connsiteY5" fmla="*/ 0 h 92576"/>
                <a:gd name="connsiteX6" fmla="*/ 127102 w 254204"/>
                <a:gd name="connsiteY6" fmla="*/ 68371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4" h="92576">
                  <a:moveTo>
                    <a:pt x="127102" y="68371"/>
                  </a:moveTo>
                  <a:cubicBezTo>
                    <a:pt x="81237" y="68371"/>
                    <a:pt x="41857" y="40031"/>
                    <a:pt x="25939" y="0"/>
                  </a:cubicBezTo>
                  <a:lnTo>
                    <a:pt x="0" y="0"/>
                  </a:lnTo>
                  <a:cubicBezTo>
                    <a:pt x="16978" y="53610"/>
                    <a:pt x="67442" y="92577"/>
                    <a:pt x="127102" y="92577"/>
                  </a:cubicBezTo>
                  <a:cubicBezTo>
                    <a:pt x="186762" y="92577"/>
                    <a:pt x="237226" y="53610"/>
                    <a:pt x="254205" y="0"/>
                  </a:cubicBezTo>
                  <a:lnTo>
                    <a:pt x="228266" y="0"/>
                  </a:lnTo>
                  <a:cubicBezTo>
                    <a:pt x="212348" y="40031"/>
                    <a:pt x="172968" y="68371"/>
                    <a:pt x="127102" y="68371"/>
                  </a:cubicBez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35" name="Полилиния: фигура 24">
              <a:extLst>
                <a:ext uri="{FF2B5EF4-FFF2-40B4-BE49-F238E27FC236}">
                  <a16:creationId xmlns:a16="http://schemas.microsoft.com/office/drawing/2014/main" id="{3C6005E1-CA35-F68E-D1A7-9FEE4FDBA9BB}"/>
                </a:ext>
              </a:extLst>
            </p:cNvPr>
            <p:cNvSpPr/>
            <p:nvPr/>
          </p:nvSpPr>
          <p:spPr>
            <a:xfrm>
              <a:off x="9200403" y="765326"/>
              <a:ext cx="254085" cy="92576"/>
            </a:xfrm>
            <a:custGeom>
              <a:avLst/>
              <a:gdLst>
                <a:gd name="connsiteX0" fmla="*/ 127925 w 254085"/>
                <a:gd name="connsiteY0" fmla="*/ 24205 h 92576"/>
                <a:gd name="connsiteX1" fmla="*/ 229678 w 254085"/>
                <a:gd name="connsiteY1" fmla="*/ 92459 h 92576"/>
                <a:gd name="connsiteX2" fmla="*/ 254086 w 254085"/>
                <a:gd name="connsiteY2" fmla="*/ 92459 h 92576"/>
                <a:gd name="connsiteX3" fmla="*/ 254086 w 254085"/>
                <a:gd name="connsiteY3" fmla="*/ 4840 h 92576"/>
                <a:gd name="connsiteX4" fmla="*/ 229913 w 254085"/>
                <a:gd name="connsiteY4" fmla="*/ 4840 h 92576"/>
                <a:gd name="connsiteX5" fmla="*/ 229913 w 254085"/>
                <a:gd name="connsiteY5" fmla="*/ 46523 h 92576"/>
                <a:gd name="connsiteX6" fmla="*/ 127925 w 254085"/>
                <a:gd name="connsiteY6" fmla="*/ 0 h 92576"/>
                <a:gd name="connsiteX7" fmla="*/ 0 w 254085"/>
                <a:gd name="connsiteY7" fmla="*/ 92576 h 92576"/>
                <a:gd name="connsiteX8" fmla="*/ 26054 w 254085"/>
                <a:gd name="connsiteY8" fmla="*/ 92576 h 92576"/>
                <a:gd name="connsiteX9" fmla="*/ 127807 w 254085"/>
                <a:gd name="connsiteY9" fmla="*/ 24205 h 92576"/>
                <a:gd name="connsiteX10" fmla="*/ 127925 w 254085"/>
                <a:gd name="connsiteY10" fmla="*/ 24205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85" h="92576">
                  <a:moveTo>
                    <a:pt x="127925" y="24205"/>
                  </a:moveTo>
                  <a:cubicBezTo>
                    <a:pt x="174148" y="24205"/>
                    <a:pt x="213643" y="52545"/>
                    <a:pt x="229678" y="92459"/>
                  </a:cubicBezTo>
                  <a:lnTo>
                    <a:pt x="254086" y="92459"/>
                  </a:lnTo>
                  <a:lnTo>
                    <a:pt x="254086" y="4840"/>
                  </a:lnTo>
                  <a:lnTo>
                    <a:pt x="229913" y="4840"/>
                  </a:lnTo>
                  <a:lnTo>
                    <a:pt x="229913" y="46523"/>
                  </a:lnTo>
                  <a:cubicBezTo>
                    <a:pt x="205270" y="18066"/>
                    <a:pt x="168720" y="0"/>
                    <a:pt x="127925" y="0"/>
                  </a:cubicBezTo>
                  <a:cubicBezTo>
                    <a:pt x="68031" y="0"/>
                    <a:pt x="17210" y="38966"/>
                    <a:pt x="0" y="92576"/>
                  </a:cubicBezTo>
                  <a:lnTo>
                    <a:pt x="26054" y="92576"/>
                  </a:lnTo>
                  <a:cubicBezTo>
                    <a:pt x="42089" y="52545"/>
                    <a:pt x="81708" y="24205"/>
                    <a:pt x="127807" y="24205"/>
                  </a:cubicBezTo>
                  <a:lnTo>
                    <a:pt x="127925" y="24205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36" name="Полилиния: фигура 25">
              <a:extLst>
                <a:ext uri="{FF2B5EF4-FFF2-40B4-BE49-F238E27FC236}">
                  <a16:creationId xmlns:a16="http://schemas.microsoft.com/office/drawing/2014/main" id="{E73302F8-D13B-FE1A-4E97-C8AB1C1C7C33}"/>
                </a:ext>
              </a:extLst>
            </p:cNvPr>
            <p:cNvSpPr/>
            <p:nvPr/>
          </p:nvSpPr>
          <p:spPr>
            <a:xfrm>
              <a:off x="9200632" y="936672"/>
              <a:ext cx="254085" cy="92576"/>
            </a:xfrm>
            <a:custGeom>
              <a:avLst/>
              <a:gdLst>
                <a:gd name="connsiteX0" fmla="*/ 229795 w 254085"/>
                <a:gd name="connsiteY0" fmla="*/ 118 h 92576"/>
                <a:gd name="connsiteX1" fmla="*/ 229560 w 254085"/>
                <a:gd name="connsiteY1" fmla="*/ 118 h 92576"/>
                <a:gd name="connsiteX2" fmla="*/ 127807 w 254085"/>
                <a:gd name="connsiteY2" fmla="*/ 68371 h 92576"/>
                <a:gd name="connsiteX3" fmla="*/ 26054 w 254085"/>
                <a:gd name="connsiteY3" fmla="*/ 0 h 92576"/>
                <a:gd name="connsiteX4" fmla="*/ 0 w 254085"/>
                <a:gd name="connsiteY4" fmla="*/ 0 h 92576"/>
                <a:gd name="connsiteX5" fmla="*/ 127925 w 254085"/>
                <a:gd name="connsiteY5" fmla="*/ 92576 h 92576"/>
                <a:gd name="connsiteX6" fmla="*/ 229913 w 254085"/>
                <a:gd name="connsiteY6" fmla="*/ 46053 h 92576"/>
                <a:gd name="connsiteX7" fmla="*/ 229913 w 254085"/>
                <a:gd name="connsiteY7" fmla="*/ 87737 h 92576"/>
                <a:gd name="connsiteX8" fmla="*/ 254086 w 254085"/>
                <a:gd name="connsiteY8" fmla="*/ 87737 h 92576"/>
                <a:gd name="connsiteX9" fmla="*/ 254086 w 254085"/>
                <a:gd name="connsiteY9" fmla="*/ 118 h 92576"/>
                <a:gd name="connsiteX10" fmla="*/ 229913 w 254085"/>
                <a:gd name="connsiteY10" fmla="*/ 118 h 92576"/>
                <a:gd name="connsiteX11" fmla="*/ 229795 w 254085"/>
                <a:gd name="connsiteY11" fmla="*/ 118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5" h="92576">
                  <a:moveTo>
                    <a:pt x="229795" y="118"/>
                  </a:moveTo>
                  <a:lnTo>
                    <a:pt x="229560" y="118"/>
                  </a:lnTo>
                  <a:cubicBezTo>
                    <a:pt x="213525" y="40149"/>
                    <a:pt x="173912" y="68371"/>
                    <a:pt x="127807" y="68371"/>
                  </a:cubicBezTo>
                  <a:cubicBezTo>
                    <a:pt x="81708" y="68371"/>
                    <a:pt x="42089" y="40031"/>
                    <a:pt x="26054" y="0"/>
                  </a:cubicBezTo>
                  <a:lnTo>
                    <a:pt x="0" y="0"/>
                  </a:lnTo>
                  <a:cubicBezTo>
                    <a:pt x="17093" y="53610"/>
                    <a:pt x="67914" y="92576"/>
                    <a:pt x="127925" y="92576"/>
                  </a:cubicBezTo>
                  <a:cubicBezTo>
                    <a:pt x="168837" y="92576"/>
                    <a:pt x="205394" y="74510"/>
                    <a:pt x="229913" y="46053"/>
                  </a:cubicBezTo>
                  <a:lnTo>
                    <a:pt x="229913" y="87737"/>
                  </a:lnTo>
                  <a:lnTo>
                    <a:pt x="254086" y="87737"/>
                  </a:lnTo>
                  <a:lnTo>
                    <a:pt x="254086" y="118"/>
                  </a:lnTo>
                  <a:lnTo>
                    <a:pt x="229913" y="118"/>
                  </a:lnTo>
                  <a:lnTo>
                    <a:pt x="229795" y="118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37" name="Полилиния: фигура 26">
              <a:extLst>
                <a:ext uri="{FF2B5EF4-FFF2-40B4-BE49-F238E27FC236}">
                  <a16:creationId xmlns:a16="http://schemas.microsoft.com/office/drawing/2014/main" id="{F4FFE05A-D216-8BBC-2215-B30C3C1D406E}"/>
                </a:ext>
              </a:extLst>
            </p:cNvPr>
            <p:cNvSpPr/>
            <p:nvPr/>
          </p:nvSpPr>
          <p:spPr>
            <a:xfrm>
              <a:off x="10333945" y="1367903"/>
              <a:ext cx="24172" cy="167087"/>
            </a:xfrm>
            <a:custGeom>
              <a:avLst/>
              <a:gdLst>
                <a:gd name="connsiteX0" fmla="*/ 24173 w 24172"/>
                <a:gd name="connsiteY0" fmla="*/ 0 h 167087"/>
                <a:gd name="connsiteX1" fmla="*/ 0 w 24172"/>
                <a:gd name="connsiteY1" fmla="*/ 0 h 167087"/>
                <a:gd name="connsiteX2" fmla="*/ 0 w 24172"/>
                <a:gd name="connsiteY2" fmla="*/ 167087 h 167087"/>
                <a:gd name="connsiteX3" fmla="*/ 24173 w 24172"/>
                <a:gd name="connsiteY3" fmla="*/ 167087 h 167087"/>
                <a:gd name="connsiteX4" fmla="*/ 24173 w 24172"/>
                <a:gd name="connsiteY4" fmla="*/ 0 h 167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2" h="167087">
                  <a:moveTo>
                    <a:pt x="24173" y="0"/>
                  </a:moveTo>
                  <a:lnTo>
                    <a:pt x="0" y="0"/>
                  </a:lnTo>
                  <a:lnTo>
                    <a:pt x="0" y="167087"/>
                  </a:lnTo>
                  <a:lnTo>
                    <a:pt x="24173" y="167087"/>
                  </a:lnTo>
                  <a:lnTo>
                    <a:pt x="24173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38" name="Полилиния: фигура 27">
              <a:extLst>
                <a:ext uri="{FF2B5EF4-FFF2-40B4-BE49-F238E27FC236}">
                  <a16:creationId xmlns:a16="http://schemas.microsoft.com/office/drawing/2014/main" id="{E6C11DFB-9AE1-63B0-8A0C-428F001FB8E7}"/>
                </a:ext>
              </a:extLst>
            </p:cNvPr>
            <p:cNvSpPr/>
            <p:nvPr/>
          </p:nvSpPr>
          <p:spPr>
            <a:xfrm>
              <a:off x="10218868" y="1280290"/>
              <a:ext cx="254327" cy="24205"/>
            </a:xfrm>
            <a:custGeom>
              <a:avLst/>
              <a:gdLst>
                <a:gd name="connsiteX0" fmla="*/ 254327 w 254327"/>
                <a:gd name="connsiteY0" fmla="*/ 0 h 24205"/>
                <a:gd name="connsiteX1" fmla="*/ 0 w 254327"/>
                <a:gd name="connsiteY1" fmla="*/ 0 h 24205"/>
                <a:gd name="connsiteX2" fmla="*/ 0 w 254327"/>
                <a:gd name="connsiteY2" fmla="*/ 24205 h 24205"/>
                <a:gd name="connsiteX3" fmla="*/ 254327 w 254327"/>
                <a:gd name="connsiteY3" fmla="*/ 24205 h 24205"/>
                <a:gd name="connsiteX4" fmla="*/ 254327 w 254327"/>
                <a:gd name="connsiteY4" fmla="*/ 0 h 2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7" h="24205">
                  <a:moveTo>
                    <a:pt x="254327" y="0"/>
                  </a:moveTo>
                  <a:lnTo>
                    <a:pt x="0" y="0"/>
                  </a:lnTo>
                  <a:lnTo>
                    <a:pt x="0" y="24205"/>
                  </a:lnTo>
                  <a:lnTo>
                    <a:pt x="254327" y="24205"/>
                  </a:lnTo>
                  <a:lnTo>
                    <a:pt x="254327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39" name="Полилиния: фигура 28">
              <a:extLst>
                <a:ext uri="{FF2B5EF4-FFF2-40B4-BE49-F238E27FC236}">
                  <a16:creationId xmlns:a16="http://schemas.microsoft.com/office/drawing/2014/main" id="{3F72A97B-4D68-7AF9-0952-23F9779924DE}"/>
                </a:ext>
              </a:extLst>
            </p:cNvPr>
            <p:cNvSpPr/>
            <p:nvPr/>
          </p:nvSpPr>
          <p:spPr>
            <a:xfrm>
              <a:off x="9709750" y="1275568"/>
              <a:ext cx="253968" cy="92694"/>
            </a:xfrm>
            <a:custGeom>
              <a:avLst/>
              <a:gdLst>
                <a:gd name="connsiteX0" fmla="*/ 127102 w 253968"/>
                <a:gd name="connsiteY0" fmla="*/ 0 h 92694"/>
                <a:gd name="connsiteX1" fmla="*/ 0 w 253968"/>
                <a:gd name="connsiteY1" fmla="*/ 92694 h 92694"/>
                <a:gd name="connsiteX2" fmla="*/ 25825 w 253968"/>
                <a:gd name="connsiteY2" fmla="*/ 92694 h 92694"/>
                <a:gd name="connsiteX3" fmla="*/ 126984 w 253968"/>
                <a:gd name="connsiteY3" fmla="*/ 24206 h 92694"/>
                <a:gd name="connsiteX4" fmla="*/ 228149 w 253968"/>
                <a:gd name="connsiteY4" fmla="*/ 92694 h 92694"/>
                <a:gd name="connsiteX5" fmla="*/ 253968 w 253968"/>
                <a:gd name="connsiteY5" fmla="*/ 92694 h 92694"/>
                <a:gd name="connsiteX6" fmla="*/ 126867 w 253968"/>
                <a:gd name="connsiteY6" fmla="*/ 0 h 92694"/>
                <a:gd name="connsiteX7" fmla="*/ 127102 w 253968"/>
                <a:gd name="connsiteY7" fmla="*/ 0 h 9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694">
                  <a:moveTo>
                    <a:pt x="127102" y="0"/>
                  </a:moveTo>
                  <a:cubicBezTo>
                    <a:pt x="67561" y="0"/>
                    <a:pt x="16864" y="39084"/>
                    <a:pt x="0" y="92694"/>
                  </a:cubicBezTo>
                  <a:lnTo>
                    <a:pt x="25825" y="92694"/>
                  </a:lnTo>
                  <a:cubicBezTo>
                    <a:pt x="41742" y="52663"/>
                    <a:pt x="81120" y="24206"/>
                    <a:pt x="126984" y="24206"/>
                  </a:cubicBezTo>
                  <a:cubicBezTo>
                    <a:pt x="172848" y="24206"/>
                    <a:pt x="212232" y="52663"/>
                    <a:pt x="228149" y="92694"/>
                  </a:cubicBezTo>
                  <a:lnTo>
                    <a:pt x="253968" y="92694"/>
                  </a:lnTo>
                  <a:cubicBezTo>
                    <a:pt x="236993" y="38967"/>
                    <a:pt x="186531" y="0"/>
                    <a:pt x="126867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40" name="Полилиния: фигура 29">
              <a:extLst>
                <a:ext uri="{FF2B5EF4-FFF2-40B4-BE49-F238E27FC236}">
                  <a16:creationId xmlns:a16="http://schemas.microsoft.com/office/drawing/2014/main" id="{CFF2D3AC-EA15-45F2-EBF4-7AD32AA7A8D6}"/>
                </a:ext>
              </a:extLst>
            </p:cNvPr>
            <p:cNvSpPr/>
            <p:nvPr/>
          </p:nvSpPr>
          <p:spPr>
            <a:xfrm>
              <a:off x="9709750" y="1447142"/>
              <a:ext cx="254203" cy="92583"/>
            </a:xfrm>
            <a:custGeom>
              <a:avLst/>
              <a:gdLst>
                <a:gd name="connsiteX0" fmla="*/ 127102 w 254203"/>
                <a:gd name="connsiteY0" fmla="*/ 68371 h 92583"/>
                <a:gd name="connsiteX1" fmla="*/ 25943 w 254203"/>
                <a:gd name="connsiteY1" fmla="*/ 0 h 92583"/>
                <a:gd name="connsiteX2" fmla="*/ 0 w 254203"/>
                <a:gd name="connsiteY2" fmla="*/ 0 h 92583"/>
                <a:gd name="connsiteX3" fmla="*/ 127102 w 254203"/>
                <a:gd name="connsiteY3" fmla="*/ 92583 h 92583"/>
                <a:gd name="connsiteX4" fmla="*/ 254203 w 254203"/>
                <a:gd name="connsiteY4" fmla="*/ 0 h 92583"/>
                <a:gd name="connsiteX5" fmla="*/ 228267 w 254203"/>
                <a:gd name="connsiteY5" fmla="*/ 0 h 92583"/>
                <a:gd name="connsiteX6" fmla="*/ 127102 w 254203"/>
                <a:gd name="connsiteY6" fmla="*/ 68371 h 92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3" h="92583">
                  <a:moveTo>
                    <a:pt x="127102" y="68371"/>
                  </a:moveTo>
                  <a:cubicBezTo>
                    <a:pt x="81238" y="68371"/>
                    <a:pt x="41860" y="40031"/>
                    <a:pt x="25943" y="0"/>
                  </a:cubicBezTo>
                  <a:lnTo>
                    <a:pt x="0" y="0"/>
                  </a:lnTo>
                  <a:cubicBezTo>
                    <a:pt x="16982" y="53610"/>
                    <a:pt x="67443" y="92583"/>
                    <a:pt x="127102" y="92583"/>
                  </a:cubicBezTo>
                  <a:cubicBezTo>
                    <a:pt x="186766" y="92583"/>
                    <a:pt x="237228" y="53610"/>
                    <a:pt x="254203" y="0"/>
                  </a:cubicBezTo>
                  <a:lnTo>
                    <a:pt x="228267" y="0"/>
                  </a:lnTo>
                  <a:cubicBezTo>
                    <a:pt x="212350" y="40031"/>
                    <a:pt x="172965" y="68371"/>
                    <a:pt x="127102" y="68371"/>
                  </a:cubicBez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41" name="Полилиния: фигура 30">
              <a:extLst>
                <a:ext uri="{FF2B5EF4-FFF2-40B4-BE49-F238E27FC236}">
                  <a16:creationId xmlns:a16="http://schemas.microsoft.com/office/drawing/2014/main" id="{4E4AA6A2-5692-460A-CFA3-53C83ED07554}"/>
                </a:ext>
              </a:extLst>
            </p:cNvPr>
            <p:cNvSpPr/>
            <p:nvPr/>
          </p:nvSpPr>
          <p:spPr>
            <a:xfrm>
              <a:off x="9200403" y="1280290"/>
              <a:ext cx="254320" cy="87736"/>
            </a:xfrm>
            <a:custGeom>
              <a:avLst/>
              <a:gdLst>
                <a:gd name="connsiteX0" fmla="*/ 230148 w 254320"/>
                <a:gd name="connsiteY0" fmla="*/ 63407 h 87736"/>
                <a:gd name="connsiteX1" fmla="*/ 24284 w 254320"/>
                <a:gd name="connsiteY1" fmla="*/ 63407 h 87736"/>
                <a:gd name="connsiteX2" fmla="*/ 24284 w 254320"/>
                <a:gd name="connsiteY2" fmla="*/ 0 h 87736"/>
                <a:gd name="connsiteX3" fmla="*/ 0 w 254320"/>
                <a:gd name="connsiteY3" fmla="*/ 0 h 87736"/>
                <a:gd name="connsiteX4" fmla="*/ 0 w 254320"/>
                <a:gd name="connsiteY4" fmla="*/ 87737 h 87736"/>
                <a:gd name="connsiteX5" fmla="*/ 254321 w 254320"/>
                <a:gd name="connsiteY5" fmla="*/ 87737 h 87736"/>
                <a:gd name="connsiteX6" fmla="*/ 254321 w 254320"/>
                <a:gd name="connsiteY6" fmla="*/ 0 h 87736"/>
                <a:gd name="connsiteX7" fmla="*/ 230148 w 254320"/>
                <a:gd name="connsiteY7" fmla="*/ 0 h 87736"/>
                <a:gd name="connsiteX8" fmla="*/ 230148 w 254320"/>
                <a:gd name="connsiteY8" fmla="*/ 6340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0" h="87736">
                  <a:moveTo>
                    <a:pt x="230148" y="63407"/>
                  </a:moveTo>
                  <a:lnTo>
                    <a:pt x="24284" y="63407"/>
                  </a:lnTo>
                  <a:lnTo>
                    <a:pt x="24284" y="0"/>
                  </a:lnTo>
                  <a:lnTo>
                    <a:pt x="0" y="0"/>
                  </a:lnTo>
                  <a:lnTo>
                    <a:pt x="0" y="87737"/>
                  </a:lnTo>
                  <a:lnTo>
                    <a:pt x="254321" y="87737"/>
                  </a:lnTo>
                  <a:lnTo>
                    <a:pt x="254321" y="0"/>
                  </a:lnTo>
                  <a:lnTo>
                    <a:pt x="230148" y="0"/>
                  </a:lnTo>
                  <a:lnTo>
                    <a:pt x="230148" y="63407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42" name="Полилиния: фигура 31">
              <a:extLst>
                <a:ext uri="{FF2B5EF4-FFF2-40B4-BE49-F238E27FC236}">
                  <a16:creationId xmlns:a16="http://schemas.microsoft.com/office/drawing/2014/main" id="{BD2A6A55-733F-40B5-BB13-427F8A14F416}"/>
                </a:ext>
              </a:extLst>
            </p:cNvPr>
            <p:cNvSpPr/>
            <p:nvPr/>
          </p:nvSpPr>
          <p:spPr>
            <a:xfrm>
              <a:off x="9200397" y="1447260"/>
              <a:ext cx="254320" cy="87736"/>
            </a:xfrm>
            <a:custGeom>
              <a:avLst/>
              <a:gdLst>
                <a:gd name="connsiteX0" fmla="*/ 0 w 254320"/>
                <a:gd name="connsiteY0" fmla="*/ 87737 h 87736"/>
                <a:gd name="connsiteX1" fmla="*/ 24284 w 254320"/>
                <a:gd name="connsiteY1" fmla="*/ 87737 h 87736"/>
                <a:gd name="connsiteX2" fmla="*/ 24284 w 254320"/>
                <a:gd name="connsiteY2" fmla="*/ 24323 h 87736"/>
                <a:gd name="connsiteX3" fmla="*/ 230148 w 254320"/>
                <a:gd name="connsiteY3" fmla="*/ 24323 h 87736"/>
                <a:gd name="connsiteX4" fmla="*/ 230148 w 254320"/>
                <a:gd name="connsiteY4" fmla="*/ 87737 h 87736"/>
                <a:gd name="connsiteX5" fmla="*/ 254321 w 254320"/>
                <a:gd name="connsiteY5" fmla="*/ 87737 h 87736"/>
                <a:gd name="connsiteX6" fmla="*/ 254321 w 254320"/>
                <a:gd name="connsiteY6" fmla="*/ 0 h 87736"/>
                <a:gd name="connsiteX7" fmla="*/ 0 w 254320"/>
                <a:gd name="connsiteY7" fmla="*/ 0 h 87736"/>
                <a:gd name="connsiteX8" fmla="*/ 0 w 254320"/>
                <a:gd name="connsiteY8" fmla="*/ 8773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0" h="87736">
                  <a:moveTo>
                    <a:pt x="0" y="87737"/>
                  </a:moveTo>
                  <a:lnTo>
                    <a:pt x="24284" y="87737"/>
                  </a:lnTo>
                  <a:lnTo>
                    <a:pt x="24284" y="24323"/>
                  </a:lnTo>
                  <a:lnTo>
                    <a:pt x="230148" y="24323"/>
                  </a:lnTo>
                  <a:lnTo>
                    <a:pt x="230148" y="87737"/>
                  </a:lnTo>
                  <a:lnTo>
                    <a:pt x="254321" y="87737"/>
                  </a:lnTo>
                  <a:lnTo>
                    <a:pt x="254321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43" name="Полилиния: фигура 32">
              <a:extLst>
                <a:ext uri="{FF2B5EF4-FFF2-40B4-BE49-F238E27FC236}">
                  <a16:creationId xmlns:a16="http://schemas.microsoft.com/office/drawing/2014/main" id="{C2164CDF-E8A3-C9E1-A67C-18CC71A9B50B}"/>
                </a:ext>
              </a:extLst>
            </p:cNvPr>
            <p:cNvSpPr/>
            <p:nvPr/>
          </p:nvSpPr>
          <p:spPr>
            <a:xfrm>
              <a:off x="8296775" y="1367903"/>
              <a:ext cx="24170" cy="167087"/>
            </a:xfrm>
            <a:custGeom>
              <a:avLst/>
              <a:gdLst>
                <a:gd name="connsiteX0" fmla="*/ 24170 w 24170"/>
                <a:gd name="connsiteY0" fmla="*/ 0 h 167087"/>
                <a:gd name="connsiteX1" fmla="*/ 0 w 24170"/>
                <a:gd name="connsiteY1" fmla="*/ 0 h 167087"/>
                <a:gd name="connsiteX2" fmla="*/ 0 w 24170"/>
                <a:gd name="connsiteY2" fmla="*/ 167087 h 167087"/>
                <a:gd name="connsiteX3" fmla="*/ 24170 w 24170"/>
                <a:gd name="connsiteY3" fmla="*/ 167087 h 167087"/>
                <a:gd name="connsiteX4" fmla="*/ 24170 w 24170"/>
                <a:gd name="connsiteY4" fmla="*/ 0 h 167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0" h="167087">
                  <a:moveTo>
                    <a:pt x="24170" y="0"/>
                  </a:moveTo>
                  <a:lnTo>
                    <a:pt x="0" y="0"/>
                  </a:lnTo>
                  <a:lnTo>
                    <a:pt x="0" y="167087"/>
                  </a:lnTo>
                  <a:lnTo>
                    <a:pt x="24170" y="167087"/>
                  </a:lnTo>
                  <a:lnTo>
                    <a:pt x="24170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44" name="Полилиния: фигура 33">
              <a:extLst>
                <a:ext uri="{FF2B5EF4-FFF2-40B4-BE49-F238E27FC236}">
                  <a16:creationId xmlns:a16="http://schemas.microsoft.com/office/drawing/2014/main" id="{EC46B55E-D680-48FF-1CF1-F794A840E5F9}"/>
                </a:ext>
              </a:extLst>
            </p:cNvPr>
            <p:cNvSpPr/>
            <p:nvPr/>
          </p:nvSpPr>
          <p:spPr>
            <a:xfrm>
              <a:off x="8181703" y="1280290"/>
              <a:ext cx="254322" cy="24205"/>
            </a:xfrm>
            <a:custGeom>
              <a:avLst/>
              <a:gdLst>
                <a:gd name="connsiteX0" fmla="*/ 254323 w 254322"/>
                <a:gd name="connsiteY0" fmla="*/ 0 h 24205"/>
                <a:gd name="connsiteX1" fmla="*/ 0 w 254322"/>
                <a:gd name="connsiteY1" fmla="*/ 0 h 24205"/>
                <a:gd name="connsiteX2" fmla="*/ 0 w 254322"/>
                <a:gd name="connsiteY2" fmla="*/ 24205 h 24205"/>
                <a:gd name="connsiteX3" fmla="*/ 254323 w 254322"/>
                <a:gd name="connsiteY3" fmla="*/ 24205 h 24205"/>
                <a:gd name="connsiteX4" fmla="*/ 254323 w 254322"/>
                <a:gd name="connsiteY4" fmla="*/ 0 h 2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2" h="24205">
                  <a:moveTo>
                    <a:pt x="254323" y="0"/>
                  </a:moveTo>
                  <a:lnTo>
                    <a:pt x="0" y="0"/>
                  </a:lnTo>
                  <a:lnTo>
                    <a:pt x="0" y="24205"/>
                  </a:lnTo>
                  <a:lnTo>
                    <a:pt x="254323" y="24205"/>
                  </a:lnTo>
                  <a:lnTo>
                    <a:pt x="254323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45" name="Полилиния: фигура 34">
              <a:extLst>
                <a:ext uri="{FF2B5EF4-FFF2-40B4-BE49-F238E27FC236}">
                  <a16:creationId xmlns:a16="http://schemas.microsoft.com/office/drawing/2014/main" id="{76E6D458-3EC8-DF78-7825-C5A42080E7CD}"/>
                </a:ext>
              </a:extLst>
            </p:cNvPr>
            <p:cNvSpPr/>
            <p:nvPr/>
          </p:nvSpPr>
          <p:spPr>
            <a:xfrm>
              <a:off x="8690919" y="1275679"/>
              <a:ext cx="254085" cy="92583"/>
            </a:xfrm>
            <a:custGeom>
              <a:avLst/>
              <a:gdLst>
                <a:gd name="connsiteX0" fmla="*/ 127925 w 254085"/>
                <a:gd name="connsiteY0" fmla="*/ 24212 h 92583"/>
                <a:gd name="connsiteX1" fmla="*/ 229678 w 254085"/>
                <a:gd name="connsiteY1" fmla="*/ 92465 h 92583"/>
                <a:gd name="connsiteX2" fmla="*/ 254086 w 254085"/>
                <a:gd name="connsiteY2" fmla="*/ 92465 h 92583"/>
                <a:gd name="connsiteX3" fmla="*/ 254086 w 254085"/>
                <a:gd name="connsiteY3" fmla="*/ 4846 h 92583"/>
                <a:gd name="connsiteX4" fmla="*/ 229913 w 254085"/>
                <a:gd name="connsiteY4" fmla="*/ 4846 h 92583"/>
                <a:gd name="connsiteX5" fmla="*/ 229913 w 254085"/>
                <a:gd name="connsiteY5" fmla="*/ 46530 h 92583"/>
                <a:gd name="connsiteX6" fmla="*/ 127925 w 254085"/>
                <a:gd name="connsiteY6" fmla="*/ 0 h 92583"/>
                <a:gd name="connsiteX7" fmla="*/ 0 w 254085"/>
                <a:gd name="connsiteY7" fmla="*/ 92583 h 92583"/>
                <a:gd name="connsiteX8" fmla="*/ 26054 w 254085"/>
                <a:gd name="connsiteY8" fmla="*/ 92583 h 92583"/>
                <a:gd name="connsiteX9" fmla="*/ 127807 w 254085"/>
                <a:gd name="connsiteY9" fmla="*/ 24212 h 92583"/>
                <a:gd name="connsiteX10" fmla="*/ 127925 w 254085"/>
                <a:gd name="connsiteY10" fmla="*/ 24212 h 92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85" h="92583">
                  <a:moveTo>
                    <a:pt x="127925" y="24212"/>
                  </a:moveTo>
                  <a:cubicBezTo>
                    <a:pt x="174147" y="24212"/>
                    <a:pt x="213643" y="52552"/>
                    <a:pt x="229678" y="92465"/>
                  </a:cubicBezTo>
                  <a:lnTo>
                    <a:pt x="254086" y="92465"/>
                  </a:lnTo>
                  <a:lnTo>
                    <a:pt x="254086" y="4846"/>
                  </a:lnTo>
                  <a:lnTo>
                    <a:pt x="229913" y="4846"/>
                  </a:lnTo>
                  <a:lnTo>
                    <a:pt x="229913" y="46530"/>
                  </a:lnTo>
                  <a:cubicBezTo>
                    <a:pt x="205270" y="18072"/>
                    <a:pt x="168720" y="0"/>
                    <a:pt x="127925" y="0"/>
                  </a:cubicBezTo>
                  <a:cubicBezTo>
                    <a:pt x="68031" y="0"/>
                    <a:pt x="17210" y="38973"/>
                    <a:pt x="0" y="92583"/>
                  </a:cubicBezTo>
                  <a:lnTo>
                    <a:pt x="26054" y="92583"/>
                  </a:lnTo>
                  <a:cubicBezTo>
                    <a:pt x="42089" y="52552"/>
                    <a:pt x="81708" y="24212"/>
                    <a:pt x="127807" y="24212"/>
                  </a:cubicBezTo>
                  <a:lnTo>
                    <a:pt x="127925" y="24212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46" name="Полилиния: фигура 35">
              <a:extLst>
                <a:ext uri="{FF2B5EF4-FFF2-40B4-BE49-F238E27FC236}">
                  <a16:creationId xmlns:a16="http://schemas.microsoft.com/office/drawing/2014/main" id="{7698FBF2-A591-39F6-37F5-C1CCC7B84433}"/>
                </a:ext>
              </a:extLst>
            </p:cNvPr>
            <p:cNvSpPr/>
            <p:nvPr/>
          </p:nvSpPr>
          <p:spPr>
            <a:xfrm>
              <a:off x="8691148" y="1447031"/>
              <a:ext cx="254085" cy="92576"/>
            </a:xfrm>
            <a:custGeom>
              <a:avLst/>
              <a:gdLst>
                <a:gd name="connsiteX0" fmla="*/ 229795 w 254085"/>
                <a:gd name="connsiteY0" fmla="*/ 118 h 92576"/>
                <a:gd name="connsiteX1" fmla="*/ 229560 w 254085"/>
                <a:gd name="connsiteY1" fmla="*/ 118 h 92576"/>
                <a:gd name="connsiteX2" fmla="*/ 127807 w 254085"/>
                <a:gd name="connsiteY2" fmla="*/ 68371 h 92576"/>
                <a:gd name="connsiteX3" fmla="*/ 26060 w 254085"/>
                <a:gd name="connsiteY3" fmla="*/ 0 h 92576"/>
                <a:gd name="connsiteX4" fmla="*/ 0 w 254085"/>
                <a:gd name="connsiteY4" fmla="*/ 0 h 92576"/>
                <a:gd name="connsiteX5" fmla="*/ 127931 w 254085"/>
                <a:gd name="connsiteY5" fmla="*/ 92577 h 92576"/>
                <a:gd name="connsiteX6" fmla="*/ 229919 w 254085"/>
                <a:gd name="connsiteY6" fmla="*/ 46053 h 92576"/>
                <a:gd name="connsiteX7" fmla="*/ 229919 w 254085"/>
                <a:gd name="connsiteY7" fmla="*/ 87737 h 92576"/>
                <a:gd name="connsiteX8" fmla="*/ 254086 w 254085"/>
                <a:gd name="connsiteY8" fmla="*/ 87737 h 92576"/>
                <a:gd name="connsiteX9" fmla="*/ 254086 w 254085"/>
                <a:gd name="connsiteY9" fmla="*/ 118 h 92576"/>
                <a:gd name="connsiteX10" fmla="*/ 229919 w 254085"/>
                <a:gd name="connsiteY10" fmla="*/ 118 h 92576"/>
                <a:gd name="connsiteX11" fmla="*/ 229795 w 254085"/>
                <a:gd name="connsiteY11" fmla="*/ 118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5" h="92576">
                  <a:moveTo>
                    <a:pt x="229795" y="118"/>
                  </a:moveTo>
                  <a:lnTo>
                    <a:pt x="229560" y="118"/>
                  </a:lnTo>
                  <a:cubicBezTo>
                    <a:pt x="213525" y="40149"/>
                    <a:pt x="173912" y="68371"/>
                    <a:pt x="127807" y="68371"/>
                  </a:cubicBezTo>
                  <a:cubicBezTo>
                    <a:pt x="81708" y="68371"/>
                    <a:pt x="42095" y="40031"/>
                    <a:pt x="26060" y="0"/>
                  </a:cubicBezTo>
                  <a:lnTo>
                    <a:pt x="0" y="0"/>
                  </a:lnTo>
                  <a:cubicBezTo>
                    <a:pt x="17099" y="53610"/>
                    <a:pt x="67914" y="92577"/>
                    <a:pt x="127931" y="92577"/>
                  </a:cubicBezTo>
                  <a:cubicBezTo>
                    <a:pt x="168844" y="92577"/>
                    <a:pt x="205394" y="74511"/>
                    <a:pt x="229919" y="46053"/>
                  </a:cubicBezTo>
                  <a:lnTo>
                    <a:pt x="229919" y="87737"/>
                  </a:lnTo>
                  <a:lnTo>
                    <a:pt x="254086" y="87737"/>
                  </a:lnTo>
                  <a:lnTo>
                    <a:pt x="254086" y="118"/>
                  </a:lnTo>
                  <a:lnTo>
                    <a:pt x="229919" y="118"/>
                  </a:lnTo>
                  <a:lnTo>
                    <a:pt x="229795" y="118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47" name="Полилиния: фигура 36">
              <a:extLst>
                <a:ext uri="{FF2B5EF4-FFF2-40B4-BE49-F238E27FC236}">
                  <a16:creationId xmlns:a16="http://schemas.microsoft.com/office/drawing/2014/main" id="{4EEEEF85-298F-77BE-EFEF-BB652568D091}"/>
                </a:ext>
              </a:extLst>
            </p:cNvPr>
            <p:cNvSpPr/>
            <p:nvPr/>
          </p:nvSpPr>
          <p:spPr>
            <a:xfrm>
              <a:off x="8181814" y="1786169"/>
              <a:ext cx="254086" cy="92576"/>
            </a:xfrm>
            <a:custGeom>
              <a:avLst/>
              <a:gdLst>
                <a:gd name="connsiteX0" fmla="*/ 127928 w 254086"/>
                <a:gd name="connsiteY0" fmla="*/ 24205 h 92576"/>
                <a:gd name="connsiteX1" fmla="*/ 229680 w 254086"/>
                <a:gd name="connsiteY1" fmla="*/ 92459 h 92576"/>
                <a:gd name="connsiteX2" fmla="*/ 254087 w 254086"/>
                <a:gd name="connsiteY2" fmla="*/ 92459 h 92576"/>
                <a:gd name="connsiteX3" fmla="*/ 254087 w 254086"/>
                <a:gd name="connsiteY3" fmla="*/ 4840 h 92576"/>
                <a:gd name="connsiteX4" fmla="*/ 229916 w 254086"/>
                <a:gd name="connsiteY4" fmla="*/ 4840 h 92576"/>
                <a:gd name="connsiteX5" fmla="*/ 229916 w 254086"/>
                <a:gd name="connsiteY5" fmla="*/ 46523 h 92576"/>
                <a:gd name="connsiteX6" fmla="*/ 127928 w 254086"/>
                <a:gd name="connsiteY6" fmla="*/ 0 h 92576"/>
                <a:gd name="connsiteX7" fmla="*/ 0 w 254086"/>
                <a:gd name="connsiteY7" fmla="*/ 92577 h 92576"/>
                <a:gd name="connsiteX8" fmla="*/ 26057 w 254086"/>
                <a:gd name="connsiteY8" fmla="*/ 92577 h 92576"/>
                <a:gd name="connsiteX9" fmla="*/ 127810 w 254086"/>
                <a:gd name="connsiteY9" fmla="*/ 24205 h 92576"/>
                <a:gd name="connsiteX10" fmla="*/ 127928 w 254086"/>
                <a:gd name="connsiteY10" fmla="*/ 24205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86" h="92576">
                  <a:moveTo>
                    <a:pt x="127928" y="24205"/>
                  </a:moveTo>
                  <a:cubicBezTo>
                    <a:pt x="174147" y="24205"/>
                    <a:pt x="213645" y="52545"/>
                    <a:pt x="229680" y="92459"/>
                  </a:cubicBezTo>
                  <a:lnTo>
                    <a:pt x="254087" y="92459"/>
                  </a:lnTo>
                  <a:lnTo>
                    <a:pt x="254087" y="4840"/>
                  </a:lnTo>
                  <a:lnTo>
                    <a:pt x="229916" y="4840"/>
                  </a:lnTo>
                  <a:lnTo>
                    <a:pt x="229916" y="46523"/>
                  </a:lnTo>
                  <a:cubicBezTo>
                    <a:pt x="205274" y="18066"/>
                    <a:pt x="168723" y="0"/>
                    <a:pt x="127928" y="0"/>
                  </a:cubicBezTo>
                  <a:cubicBezTo>
                    <a:pt x="68031" y="0"/>
                    <a:pt x="17214" y="38967"/>
                    <a:pt x="0" y="92577"/>
                  </a:cubicBezTo>
                  <a:lnTo>
                    <a:pt x="26057" y="92577"/>
                  </a:lnTo>
                  <a:cubicBezTo>
                    <a:pt x="42092" y="52545"/>
                    <a:pt x="81709" y="24205"/>
                    <a:pt x="127810" y="24205"/>
                  </a:cubicBezTo>
                  <a:lnTo>
                    <a:pt x="127928" y="24205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48" name="Полилиния: фигура 37">
              <a:extLst>
                <a:ext uri="{FF2B5EF4-FFF2-40B4-BE49-F238E27FC236}">
                  <a16:creationId xmlns:a16="http://schemas.microsoft.com/office/drawing/2014/main" id="{D92B586D-3D13-19B1-587E-6555F067E453}"/>
                </a:ext>
              </a:extLst>
            </p:cNvPr>
            <p:cNvSpPr/>
            <p:nvPr/>
          </p:nvSpPr>
          <p:spPr>
            <a:xfrm>
              <a:off x="8181929" y="1957390"/>
              <a:ext cx="254086" cy="92576"/>
            </a:xfrm>
            <a:custGeom>
              <a:avLst/>
              <a:gdLst>
                <a:gd name="connsiteX0" fmla="*/ 229798 w 254086"/>
                <a:gd name="connsiteY0" fmla="*/ 118 h 92576"/>
                <a:gd name="connsiteX1" fmla="*/ 229562 w 254086"/>
                <a:gd name="connsiteY1" fmla="*/ 118 h 92576"/>
                <a:gd name="connsiteX2" fmla="*/ 127810 w 254086"/>
                <a:gd name="connsiteY2" fmla="*/ 68365 h 92576"/>
                <a:gd name="connsiteX3" fmla="*/ 26057 w 254086"/>
                <a:gd name="connsiteY3" fmla="*/ 0 h 92576"/>
                <a:gd name="connsiteX4" fmla="*/ 0 w 254086"/>
                <a:gd name="connsiteY4" fmla="*/ 0 h 92576"/>
                <a:gd name="connsiteX5" fmla="*/ 127927 w 254086"/>
                <a:gd name="connsiteY5" fmla="*/ 92577 h 92576"/>
                <a:gd name="connsiteX6" fmla="*/ 229916 w 254086"/>
                <a:gd name="connsiteY6" fmla="*/ 46047 h 92576"/>
                <a:gd name="connsiteX7" fmla="*/ 229916 w 254086"/>
                <a:gd name="connsiteY7" fmla="*/ 87737 h 92576"/>
                <a:gd name="connsiteX8" fmla="*/ 254086 w 254086"/>
                <a:gd name="connsiteY8" fmla="*/ 87737 h 92576"/>
                <a:gd name="connsiteX9" fmla="*/ 254086 w 254086"/>
                <a:gd name="connsiteY9" fmla="*/ 118 h 92576"/>
                <a:gd name="connsiteX10" fmla="*/ 229916 w 254086"/>
                <a:gd name="connsiteY10" fmla="*/ 118 h 92576"/>
                <a:gd name="connsiteX11" fmla="*/ 229798 w 254086"/>
                <a:gd name="connsiteY11" fmla="*/ 118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6" h="92576">
                  <a:moveTo>
                    <a:pt x="229798" y="118"/>
                  </a:moveTo>
                  <a:lnTo>
                    <a:pt x="229562" y="118"/>
                  </a:lnTo>
                  <a:cubicBezTo>
                    <a:pt x="213527" y="40149"/>
                    <a:pt x="173910" y="68365"/>
                    <a:pt x="127810" y="68365"/>
                  </a:cubicBezTo>
                  <a:cubicBezTo>
                    <a:pt x="81708" y="68365"/>
                    <a:pt x="42092" y="40025"/>
                    <a:pt x="26057" y="0"/>
                  </a:cubicBezTo>
                  <a:lnTo>
                    <a:pt x="0" y="0"/>
                  </a:lnTo>
                  <a:cubicBezTo>
                    <a:pt x="17096" y="53610"/>
                    <a:pt x="67913" y="92577"/>
                    <a:pt x="127927" y="92577"/>
                  </a:cubicBezTo>
                  <a:cubicBezTo>
                    <a:pt x="168841" y="92577"/>
                    <a:pt x="205392" y="74511"/>
                    <a:pt x="229916" y="46047"/>
                  </a:cubicBezTo>
                  <a:lnTo>
                    <a:pt x="229916" y="87737"/>
                  </a:lnTo>
                  <a:lnTo>
                    <a:pt x="254086" y="87737"/>
                  </a:lnTo>
                  <a:lnTo>
                    <a:pt x="254086" y="118"/>
                  </a:lnTo>
                  <a:lnTo>
                    <a:pt x="229916" y="118"/>
                  </a:lnTo>
                  <a:lnTo>
                    <a:pt x="229798" y="118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49" name="Полилиния: фигура 38">
              <a:extLst>
                <a:ext uri="{FF2B5EF4-FFF2-40B4-BE49-F238E27FC236}">
                  <a16:creationId xmlns:a16="http://schemas.microsoft.com/office/drawing/2014/main" id="{6EFBE4E2-0993-FDE5-3462-3D557244B034}"/>
                </a:ext>
              </a:extLst>
            </p:cNvPr>
            <p:cNvSpPr/>
            <p:nvPr/>
          </p:nvSpPr>
          <p:spPr>
            <a:xfrm>
              <a:off x="9824821" y="1878399"/>
              <a:ext cx="24172" cy="167087"/>
            </a:xfrm>
            <a:custGeom>
              <a:avLst/>
              <a:gdLst>
                <a:gd name="connsiteX0" fmla="*/ 24173 w 24172"/>
                <a:gd name="connsiteY0" fmla="*/ 0 h 167087"/>
                <a:gd name="connsiteX1" fmla="*/ 0 w 24172"/>
                <a:gd name="connsiteY1" fmla="*/ 0 h 167087"/>
                <a:gd name="connsiteX2" fmla="*/ 0 w 24172"/>
                <a:gd name="connsiteY2" fmla="*/ 167087 h 167087"/>
                <a:gd name="connsiteX3" fmla="*/ 24173 w 24172"/>
                <a:gd name="connsiteY3" fmla="*/ 167087 h 167087"/>
                <a:gd name="connsiteX4" fmla="*/ 24173 w 24172"/>
                <a:gd name="connsiteY4" fmla="*/ 0 h 167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2" h="167087">
                  <a:moveTo>
                    <a:pt x="24173" y="0"/>
                  </a:moveTo>
                  <a:lnTo>
                    <a:pt x="0" y="0"/>
                  </a:lnTo>
                  <a:lnTo>
                    <a:pt x="0" y="167087"/>
                  </a:lnTo>
                  <a:lnTo>
                    <a:pt x="24173" y="167087"/>
                  </a:lnTo>
                  <a:lnTo>
                    <a:pt x="24173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50" name="Полилиния: фигура 39">
              <a:extLst>
                <a:ext uri="{FF2B5EF4-FFF2-40B4-BE49-F238E27FC236}">
                  <a16:creationId xmlns:a16="http://schemas.microsoft.com/office/drawing/2014/main" id="{389829E5-292A-9C9F-259A-45B06D52F77C}"/>
                </a:ext>
              </a:extLst>
            </p:cNvPr>
            <p:cNvSpPr/>
            <p:nvPr/>
          </p:nvSpPr>
          <p:spPr>
            <a:xfrm>
              <a:off x="9709750" y="1790774"/>
              <a:ext cx="254320" cy="24205"/>
            </a:xfrm>
            <a:custGeom>
              <a:avLst/>
              <a:gdLst>
                <a:gd name="connsiteX0" fmla="*/ 254321 w 254320"/>
                <a:gd name="connsiteY0" fmla="*/ 0 h 24205"/>
                <a:gd name="connsiteX1" fmla="*/ 0 w 254320"/>
                <a:gd name="connsiteY1" fmla="*/ 0 h 24205"/>
                <a:gd name="connsiteX2" fmla="*/ 0 w 254320"/>
                <a:gd name="connsiteY2" fmla="*/ 24205 h 24205"/>
                <a:gd name="connsiteX3" fmla="*/ 254321 w 254320"/>
                <a:gd name="connsiteY3" fmla="*/ 24205 h 24205"/>
                <a:gd name="connsiteX4" fmla="*/ 254321 w 254320"/>
                <a:gd name="connsiteY4" fmla="*/ 0 h 2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0" h="24205">
                  <a:moveTo>
                    <a:pt x="254321" y="0"/>
                  </a:moveTo>
                  <a:lnTo>
                    <a:pt x="0" y="0"/>
                  </a:lnTo>
                  <a:lnTo>
                    <a:pt x="0" y="24205"/>
                  </a:lnTo>
                  <a:lnTo>
                    <a:pt x="254321" y="24205"/>
                  </a:lnTo>
                  <a:lnTo>
                    <a:pt x="254321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51" name="Полилиния: фигура 40">
              <a:extLst>
                <a:ext uri="{FF2B5EF4-FFF2-40B4-BE49-F238E27FC236}">
                  <a16:creationId xmlns:a16="http://schemas.microsoft.com/office/drawing/2014/main" id="{5806192D-F99F-1B8C-09C5-7D5714A485E5}"/>
                </a:ext>
              </a:extLst>
            </p:cNvPr>
            <p:cNvSpPr/>
            <p:nvPr/>
          </p:nvSpPr>
          <p:spPr>
            <a:xfrm>
              <a:off x="9200534" y="1785927"/>
              <a:ext cx="253968" cy="92693"/>
            </a:xfrm>
            <a:custGeom>
              <a:avLst/>
              <a:gdLst>
                <a:gd name="connsiteX0" fmla="*/ 127102 w 253968"/>
                <a:gd name="connsiteY0" fmla="*/ 0 h 92693"/>
                <a:gd name="connsiteX1" fmla="*/ 0 w 253968"/>
                <a:gd name="connsiteY1" fmla="*/ 92694 h 92693"/>
                <a:gd name="connsiteX2" fmla="*/ 25825 w 253968"/>
                <a:gd name="connsiteY2" fmla="*/ 92694 h 92693"/>
                <a:gd name="connsiteX3" fmla="*/ 126984 w 253968"/>
                <a:gd name="connsiteY3" fmla="*/ 24205 h 92693"/>
                <a:gd name="connsiteX4" fmla="*/ 228149 w 253968"/>
                <a:gd name="connsiteY4" fmla="*/ 92694 h 92693"/>
                <a:gd name="connsiteX5" fmla="*/ 253968 w 253968"/>
                <a:gd name="connsiteY5" fmla="*/ 92694 h 92693"/>
                <a:gd name="connsiteX6" fmla="*/ 126866 w 253968"/>
                <a:gd name="connsiteY6" fmla="*/ 0 h 92693"/>
                <a:gd name="connsiteX7" fmla="*/ 127102 w 253968"/>
                <a:gd name="connsiteY7" fmla="*/ 0 h 92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693">
                  <a:moveTo>
                    <a:pt x="127102" y="0"/>
                  </a:moveTo>
                  <a:cubicBezTo>
                    <a:pt x="67561" y="0"/>
                    <a:pt x="16864" y="39084"/>
                    <a:pt x="0" y="92694"/>
                  </a:cubicBezTo>
                  <a:lnTo>
                    <a:pt x="25825" y="92694"/>
                  </a:lnTo>
                  <a:cubicBezTo>
                    <a:pt x="41742" y="52663"/>
                    <a:pt x="81120" y="24205"/>
                    <a:pt x="126984" y="24205"/>
                  </a:cubicBezTo>
                  <a:cubicBezTo>
                    <a:pt x="172854" y="24205"/>
                    <a:pt x="212232" y="52663"/>
                    <a:pt x="228149" y="92694"/>
                  </a:cubicBezTo>
                  <a:lnTo>
                    <a:pt x="253968" y="92694"/>
                  </a:lnTo>
                  <a:cubicBezTo>
                    <a:pt x="236993" y="38967"/>
                    <a:pt x="186531" y="0"/>
                    <a:pt x="126866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52" name="Полилиния: фигура 41">
              <a:extLst>
                <a:ext uri="{FF2B5EF4-FFF2-40B4-BE49-F238E27FC236}">
                  <a16:creationId xmlns:a16="http://schemas.microsoft.com/office/drawing/2014/main" id="{1B6FAA78-0707-ABCF-A475-11CB6BED636C}"/>
                </a:ext>
              </a:extLst>
            </p:cNvPr>
            <p:cNvSpPr/>
            <p:nvPr/>
          </p:nvSpPr>
          <p:spPr>
            <a:xfrm>
              <a:off x="9200540" y="1957619"/>
              <a:ext cx="254203" cy="92576"/>
            </a:xfrm>
            <a:custGeom>
              <a:avLst/>
              <a:gdLst>
                <a:gd name="connsiteX0" fmla="*/ 127102 w 254203"/>
                <a:gd name="connsiteY0" fmla="*/ 68371 h 92576"/>
                <a:gd name="connsiteX1" fmla="*/ 25943 w 254203"/>
                <a:gd name="connsiteY1" fmla="*/ 0 h 92576"/>
                <a:gd name="connsiteX2" fmla="*/ 0 w 254203"/>
                <a:gd name="connsiteY2" fmla="*/ 0 h 92576"/>
                <a:gd name="connsiteX3" fmla="*/ 127102 w 254203"/>
                <a:gd name="connsiteY3" fmla="*/ 92577 h 92576"/>
                <a:gd name="connsiteX4" fmla="*/ 254203 w 254203"/>
                <a:gd name="connsiteY4" fmla="*/ 0 h 92576"/>
                <a:gd name="connsiteX5" fmla="*/ 228267 w 254203"/>
                <a:gd name="connsiteY5" fmla="*/ 0 h 92576"/>
                <a:gd name="connsiteX6" fmla="*/ 127102 w 254203"/>
                <a:gd name="connsiteY6" fmla="*/ 68371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3" h="92576">
                  <a:moveTo>
                    <a:pt x="127102" y="68371"/>
                  </a:moveTo>
                  <a:cubicBezTo>
                    <a:pt x="81238" y="68371"/>
                    <a:pt x="41860" y="40031"/>
                    <a:pt x="25943" y="0"/>
                  </a:cubicBezTo>
                  <a:lnTo>
                    <a:pt x="0" y="0"/>
                  </a:lnTo>
                  <a:cubicBezTo>
                    <a:pt x="16982" y="53610"/>
                    <a:pt x="67443" y="92577"/>
                    <a:pt x="127102" y="92577"/>
                  </a:cubicBezTo>
                  <a:cubicBezTo>
                    <a:pt x="186766" y="92577"/>
                    <a:pt x="237228" y="53610"/>
                    <a:pt x="254203" y="0"/>
                  </a:cubicBezTo>
                  <a:lnTo>
                    <a:pt x="228267" y="0"/>
                  </a:lnTo>
                  <a:cubicBezTo>
                    <a:pt x="212350" y="40031"/>
                    <a:pt x="172972" y="68371"/>
                    <a:pt x="127102" y="68371"/>
                  </a:cubicBez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53" name="Полилиния: фигура 42">
              <a:extLst>
                <a:ext uri="{FF2B5EF4-FFF2-40B4-BE49-F238E27FC236}">
                  <a16:creationId xmlns:a16="http://schemas.microsoft.com/office/drawing/2014/main" id="{228C0F4A-0B04-A6D7-8E0C-5E76058BA036}"/>
                </a:ext>
              </a:extLst>
            </p:cNvPr>
            <p:cNvSpPr/>
            <p:nvPr/>
          </p:nvSpPr>
          <p:spPr>
            <a:xfrm>
              <a:off x="8690919" y="1790774"/>
              <a:ext cx="254320" cy="87618"/>
            </a:xfrm>
            <a:custGeom>
              <a:avLst/>
              <a:gdLst>
                <a:gd name="connsiteX0" fmla="*/ 230148 w 254320"/>
                <a:gd name="connsiteY0" fmla="*/ 63290 h 87618"/>
                <a:gd name="connsiteX1" fmla="*/ 24173 w 254320"/>
                <a:gd name="connsiteY1" fmla="*/ 63290 h 87618"/>
                <a:gd name="connsiteX2" fmla="*/ 24173 w 254320"/>
                <a:gd name="connsiteY2" fmla="*/ 0 h 87618"/>
                <a:gd name="connsiteX3" fmla="*/ 0 w 254320"/>
                <a:gd name="connsiteY3" fmla="*/ 0 h 87618"/>
                <a:gd name="connsiteX4" fmla="*/ 0 w 254320"/>
                <a:gd name="connsiteY4" fmla="*/ 87619 h 87618"/>
                <a:gd name="connsiteX5" fmla="*/ 254321 w 254320"/>
                <a:gd name="connsiteY5" fmla="*/ 87619 h 87618"/>
                <a:gd name="connsiteX6" fmla="*/ 254321 w 254320"/>
                <a:gd name="connsiteY6" fmla="*/ 0 h 87618"/>
                <a:gd name="connsiteX7" fmla="*/ 230148 w 254320"/>
                <a:gd name="connsiteY7" fmla="*/ 0 h 87618"/>
                <a:gd name="connsiteX8" fmla="*/ 230148 w 254320"/>
                <a:gd name="connsiteY8" fmla="*/ 63290 h 8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0" h="87618">
                  <a:moveTo>
                    <a:pt x="230148" y="63290"/>
                  </a:moveTo>
                  <a:lnTo>
                    <a:pt x="24173" y="63290"/>
                  </a:lnTo>
                  <a:lnTo>
                    <a:pt x="24173" y="0"/>
                  </a:lnTo>
                  <a:lnTo>
                    <a:pt x="0" y="0"/>
                  </a:lnTo>
                  <a:lnTo>
                    <a:pt x="0" y="87619"/>
                  </a:lnTo>
                  <a:lnTo>
                    <a:pt x="254321" y="87619"/>
                  </a:lnTo>
                  <a:lnTo>
                    <a:pt x="254321" y="0"/>
                  </a:lnTo>
                  <a:lnTo>
                    <a:pt x="230148" y="0"/>
                  </a:lnTo>
                  <a:lnTo>
                    <a:pt x="230148" y="6329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54" name="Полилиния: фигура 43">
              <a:extLst>
                <a:ext uri="{FF2B5EF4-FFF2-40B4-BE49-F238E27FC236}">
                  <a16:creationId xmlns:a16="http://schemas.microsoft.com/office/drawing/2014/main" id="{B22E2D92-0169-8AF3-EBC4-72F0E2A593F3}"/>
                </a:ext>
              </a:extLst>
            </p:cNvPr>
            <p:cNvSpPr/>
            <p:nvPr/>
          </p:nvSpPr>
          <p:spPr>
            <a:xfrm>
              <a:off x="8690912" y="1957743"/>
              <a:ext cx="254327" cy="87736"/>
            </a:xfrm>
            <a:custGeom>
              <a:avLst/>
              <a:gdLst>
                <a:gd name="connsiteX0" fmla="*/ 0 w 254327"/>
                <a:gd name="connsiteY0" fmla="*/ 87737 h 87736"/>
                <a:gd name="connsiteX1" fmla="*/ 24173 w 254327"/>
                <a:gd name="connsiteY1" fmla="*/ 87737 h 87736"/>
                <a:gd name="connsiteX2" fmla="*/ 24173 w 254327"/>
                <a:gd name="connsiteY2" fmla="*/ 24330 h 87736"/>
                <a:gd name="connsiteX3" fmla="*/ 230155 w 254327"/>
                <a:gd name="connsiteY3" fmla="*/ 24330 h 87736"/>
                <a:gd name="connsiteX4" fmla="*/ 230155 w 254327"/>
                <a:gd name="connsiteY4" fmla="*/ 87737 h 87736"/>
                <a:gd name="connsiteX5" fmla="*/ 254327 w 254327"/>
                <a:gd name="connsiteY5" fmla="*/ 87737 h 87736"/>
                <a:gd name="connsiteX6" fmla="*/ 254327 w 254327"/>
                <a:gd name="connsiteY6" fmla="*/ 0 h 87736"/>
                <a:gd name="connsiteX7" fmla="*/ 0 w 254327"/>
                <a:gd name="connsiteY7" fmla="*/ 0 h 87736"/>
                <a:gd name="connsiteX8" fmla="*/ 0 w 254327"/>
                <a:gd name="connsiteY8" fmla="*/ 8773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736">
                  <a:moveTo>
                    <a:pt x="0" y="87737"/>
                  </a:moveTo>
                  <a:lnTo>
                    <a:pt x="24173" y="87737"/>
                  </a:lnTo>
                  <a:lnTo>
                    <a:pt x="24173" y="24330"/>
                  </a:lnTo>
                  <a:lnTo>
                    <a:pt x="230155" y="24330"/>
                  </a:lnTo>
                  <a:lnTo>
                    <a:pt x="230155" y="87737"/>
                  </a:lnTo>
                  <a:lnTo>
                    <a:pt x="254327" y="87737"/>
                  </a:lnTo>
                  <a:lnTo>
                    <a:pt x="254327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55" name="Полилиния: фигура 44">
              <a:extLst>
                <a:ext uri="{FF2B5EF4-FFF2-40B4-BE49-F238E27FC236}">
                  <a16:creationId xmlns:a16="http://schemas.microsoft.com/office/drawing/2014/main" id="{F3E1C013-A36E-E5C3-04EE-ABE0B4A2B45D}"/>
                </a:ext>
              </a:extLst>
            </p:cNvPr>
            <p:cNvSpPr/>
            <p:nvPr/>
          </p:nvSpPr>
          <p:spPr>
            <a:xfrm>
              <a:off x="10218868" y="1786169"/>
              <a:ext cx="254092" cy="92576"/>
            </a:xfrm>
            <a:custGeom>
              <a:avLst/>
              <a:gdLst>
                <a:gd name="connsiteX0" fmla="*/ 127931 w 254092"/>
                <a:gd name="connsiteY0" fmla="*/ 24205 h 92576"/>
                <a:gd name="connsiteX1" fmla="*/ 229684 w 254092"/>
                <a:gd name="connsiteY1" fmla="*/ 92459 h 92576"/>
                <a:gd name="connsiteX2" fmla="*/ 254092 w 254092"/>
                <a:gd name="connsiteY2" fmla="*/ 92459 h 92576"/>
                <a:gd name="connsiteX3" fmla="*/ 254092 w 254092"/>
                <a:gd name="connsiteY3" fmla="*/ 4840 h 92576"/>
                <a:gd name="connsiteX4" fmla="*/ 229919 w 254092"/>
                <a:gd name="connsiteY4" fmla="*/ 4840 h 92576"/>
                <a:gd name="connsiteX5" fmla="*/ 229919 w 254092"/>
                <a:gd name="connsiteY5" fmla="*/ 46523 h 92576"/>
                <a:gd name="connsiteX6" fmla="*/ 127931 w 254092"/>
                <a:gd name="connsiteY6" fmla="*/ 0 h 92576"/>
                <a:gd name="connsiteX7" fmla="*/ 0 w 254092"/>
                <a:gd name="connsiteY7" fmla="*/ 92577 h 92576"/>
                <a:gd name="connsiteX8" fmla="*/ 26060 w 254092"/>
                <a:gd name="connsiteY8" fmla="*/ 92577 h 92576"/>
                <a:gd name="connsiteX9" fmla="*/ 127814 w 254092"/>
                <a:gd name="connsiteY9" fmla="*/ 24205 h 92576"/>
                <a:gd name="connsiteX10" fmla="*/ 127931 w 254092"/>
                <a:gd name="connsiteY10" fmla="*/ 24205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92" h="92576">
                  <a:moveTo>
                    <a:pt x="127931" y="24205"/>
                  </a:moveTo>
                  <a:cubicBezTo>
                    <a:pt x="174147" y="24205"/>
                    <a:pt x="213650" y="52545"/>
                    <a:pt x="229684" y="92459"/>
                  </a:cubicBezTo>
                  <a:lnTo>
                    <a:pt x="254092" y="92459"/>
                  </a:lnTo>
                  <a:lnTo>
                    <a:pt x="254092" y="4840"/>
                  </a:lnTo>
                  <a:lnTo>
                    <a:pt x="229919" y="4840"/>
                  </a:lnTo>
                  <a:lnTo>
                    <a:pt x="229919" y="46523"/>
                  </a:lnTo>
                  <a:cubicBezTo>
                    <a:pt x="205276" y="18066"/>
                    <a:pt x="168726" y="0"/>
                    <a:pt x="127931" y="0"/>
                  </a:cubicBezTo>
                  <a:cubicBezTo>
                    <a:pt x="68031" y="0"/>
                    <a:pt x="17217" y="38967"/>
                    <a:pt x="0" y="92577"/>
                  </a:cubicBezTo>
                  <a:lnTo>
                    <a:pt x="26060" y="92577"/>
                  </a:lnTo>
                  <a:cubicBezTo>
                    <a:pt x="42095" y="52545"/>
                    <a:pt x="81708" y="24205"/>
                    <a:pt x="127814" y="24205"/>
                  </a:cubicBezTo>
                  <a:lnTo>
                    <a:pt x="127931" y="24205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56" name="Полилиния: фигура 45">
              <a:extLst>
                <a:ext uri="{FF2B5EF4-FFF2-40B4-BE49-F238E27FC236}">
                  <a16:creationId xmlns:a16="http://schemas.microsoft.com/office/drawing/2014/main" id="{6F994EAC-D729-522A-DB4D-F927ED103AA9}"/>
                </a:ext>
              </a:extLst>
            </p:cNvPr>
            <p:cNvSpPr/>
            <p:nvPr/>
          </p:nvSpPr>
          <p:spPr>
            <a:xfrm>
              <a:off x="10219110" y="1957390"/>
              <a:ext cx="254092" cy="92576"/>
            </a:xfrm>
            <a:custGeom>
              <a:avLst/>
              <a:gdLst>
                <a:gd name="connsiteX0" fmla="*/ 229802 w 254092"/>
                <a:gd name="connsiteY0" fmla="*/ 118 h 92576"/>
                <a:gd name="connsiteX1" fmla="*/ 229567 w 254092"/>
                <a:gd name="connsiteY1" fmla="*/ 118 h 92576"/>
                <a:gd name="connsiteX2" fmla="*/ 127814 w 254092"/>
                <a:gd name="connsiteY2" fmla="*/ 68365 h 92576"/>
                <a:gd name="connsiteX3" fmla="*/ 26060 w 254092"/>
                <a:gd name="connsiteY3" fmla="*/ 0 h 92576"/>
                <a:gd name="connsiteX4" fmla="*/ 0 w 254092"/>
                <a:gd name="connsiteY4" fmla="*/ 0 h 92576"/>
                <a:gd name="connsiteX5" fmla="*/ 127931 w 254092"/>
                <a:gd name="connsiteY5" fmla="*/ 92577 h 92576"/>
                <a:gd name="connsiteX6" fmla="*/ 229919 w 254092"/>
                <a:gd name="connsiteY6" fmla="*/ 46047 h 92576"/>
                <a:gd name="connsiteX7" fmla="*/ 229919 w 254092"/>
                <a:gd name="connsiteY7" fmla="*/ 87737 h 92576"/>
                <a:gd name="connsiteX8" fmla="*/ 254092 w 254092"/>
                <a:gd name="connsiteY8" fmla="*/ 87737 h 92576"/>
                <a:gd name="connsiteX9" fmla="*/ 254092 w 254092"/>
                <a:gd name="connsiteY9" fmla="*/ 118 h 92576"/>
                <a:gd name="connsiteX10" fmla="*/ 229919 w 254092"/>
                <a:gd name="connsiteY10" fmla="*/ 118 h 92576"/>
                <a:gd name="connsiteX11" fmla="*/ 229802 w 254092"/>
                <a:gd name="connsiteY11" fmla="*/ 118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92" h="92576">
                  <a:moveTo>
                    <a:pt x="229802" y="118"/>
                  </a:moveTo>
                  <a:lnTo>
                    <a:pt x="229567" y="118"/>
                  </a:lnTo>
                  <a:cubicBezTo>
                    <a:pt x="213532" y="40149"/>
                    <a:pt x="173912" y="68365"/>
                    <a:pt x="127814" y="68365"/>
                  </a:cubicBezTo>
                  <a:cubicBezTo>
                    <a:pt x="81715" y="68365"/>
                    <a:pt x="42095" y="40025"/>
                    <a:pt x="26060" y="0"/>
                  </a:cubicBezTo>
                  <a:lnTo>
                    <a:pt x="0" y="0"/>
                  </a:lnTo>
                  <a:cubicBezTo>
                    <a:pt x="17099" y="53610"/>
                    <a:pt x="67914" y="92577"/>
                    <a:pt x="127931" y="92577"/>
                  </a:cubicBezTo>
                  <a:cubicBezTo>
                    <a:pt x="168844" y="92577"/>
                    <a:pt x="205394" y="74511"/>
                    <a:pt x="229919" y="46047"/>
                  </a:cubicBezTo>
                  <a:lnTo>
                    <a:pt x="229919" y="87737"/>
                  </a:lnTo>
                  <a:lnTo>
                    <a:pt x="254092" y="87737"/>
                  </a:lnTo>
                  <a:lnTo>
                    <a:pt x="254092" y="118"/>
                  </a:lnTo>
                  <a:lnTo>
                    <a:pt x="229919" y="118"/>
                  </a:lnTo>
                  <a:lnTo>
                    <a:pt x="229802" y="118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57" name="Полилиния: фигура 46">
              <a:extLst>
                <a:ext uri="{FF2B5EF4-FFF2-40B4-BE49-F238E27FC236}">
                  <a16:creationId xmlns:a16="http://schemas.microsoft.com/office/drawing/2014/main" id="{65C6DC83-3C9E-DE31-475A-FEACC96FE31E}"/>
                </a:ext>
              </a:extLst>
            </p:cNvPr>
            <p:cNvSpPr/>
            <p:nvPr/>
          </p:nvSpPr>
          <p:spPr>
            <a:xfrm>
              <a:off x="10218868" y="2301126"/>
              <a:ext cx="254327" cy="87736"/>
            </a:xfrm>
            <a:custGeom>
              <a:avLst/>
              <a:gdLst>
                <a:gd name="connsiteX0" fmla="*/ 230155 w 254327"/>
                <a:gd name="connsiteY0" fmla="*/ 63414 h 87736"/>
                <a:gd name="connsiteX1" fmla="*/ 24290 w 254327"/>
                <a:gd name="connsiteY1" fmla="*/ 63414 h 87736"/>
                <a:gd name="connsiteX2" fmla="*/ 24290 w 254327"/>
                <a:gd name="connsiteY2" fmla="*/ 0 h 87736"/>
                <a:gd name="connsiteX3" fmla="*/ 0 w 254327"/>
                <a:gd name="connsiteY3" fmla="*/ 0 h 87736"/>
                <a:gd name="connsiteX4" fmla="*/ 0 w 254327"/>
                <a:gd name="connsiteY4" fmla="*/ 87737 h 87736"/>
                <a:gd name="connsiteX5" fmla="*/ 254327 w 254327"/>
                <a:gd name="connsiteY5" fmla="*/ 87737 h 87736"/>
                <a:gd name="connsiteX6" fmla="*/ 254327 w 254327"/>
                <a:gd name="connsiteY6" fmla="*/ 0 h 87736"/>
                <a:gd name="connsiteX7" fmla="*/ 230155 w 254327"/>
                <a:gd name="connsiteY7" fmla="*/ 0 h 87736"/>
                <a:gd name="connsiteX8" fmla="*/ 230155 w 254327"/>
                <a:gd name="connsiteY8" fmla="*/ 63414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736">
                  <a:moveTo>
                    <a:pt x="230155" y="63414"/>
                  </a:moveTo>
                  <a:lnTo>
                    <a:pt x="24290" y="63414"/>
                  </a:lnTo>
                  <a:lnTo>
                    <a:pt x="24290" y="0"/>
                  </a:lnTo>
                  <a:lnTo>
                    <a:pt x="0" y="0"/>
                  </a:lnTo>
                  <a:lnTo>
                    <a:pt x="0" y="87737"/>
                  </a:lnTo>
                  <a:lnTo>
                    <a:pt x="254327" y="87737"/>
                  </a:lnTo>
                  <a:lnTo>
                    <a:pt x="254327" y="0"/>
                  </a:lnTo>
                  <a:lnTo>
                    <a:pt x="230155" y="0"/>
                  </a:lnTo>
                  <a:lnTo>
                    <a:pt x="230155" y="63414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58" name="Полилиния: фигура 47">
              <a:extLst>
                <a:ext uri="{FF2B5EF4-FFF2-40B4-BE49-F238E27FC236}">
                  <a16:creationId xmlns:a16="http://schemas.microsoft.com/office/drawing/2014/main" id="{188147A3-1128-5521-13D5-B714B95DC4CF}"/>
                </a:ext>
              </a:extLst>
            </p:cNvPr>
            <p:cNvSpPr/>
            <p:nvPr/>
          </p:nvSpPr>
          <p:spPr>
            <a:xfrm>
              <a:off x="10218868" y="2468102"/>
              <a:ext cx="254327" cy="87736"/>
            </a:xfrm>
            <a:custGeom>
              <a:avLst/>
              <a:gdLst>
                <a:gd name="connsiteX0" fmla="*/ 0 w 254327"/>
                <a:gd name="connsiteY0" fmla="*/ 87737 h 87736"/>
                <a:gd name="connsiteX1" fmla="*/ 24290 w 254327"/>
                <a:gd name="connsiteY1" fmla="*/ 87737 h 87736"/>
                <a:gd name="connsiteX2" fmla="*/ 24290 w 254327"/>
                <a:gd name="connsiteY2" fmla="*/ 24323 h 87736"/>
                <a:gd name="connsiteX3" fmla="*/ 230155 w 254327"/>
                <a:gd name="connsiteY3" fmla="*/ 24323 h 87736"/>
                <a:gd name="connsiteX4" fmla="*/ 230155 w 254327"/>
                <a:gd name="connsiteY4" fmla="*/ 87737 h 87736"/>
                <a:gd name="connsiteX5" fmla="*/ 254327 w 254327"/>
                <a:gd name="connsiteY5" fmla="*/ 87737 h 87736"/>
                <a:gd name="connsiteX6" fmla="*/ 254327 w 254327"/>
                <a:gd name="connsiteY6" fmla="*/ 0 h 87736"/>
                <a:gd name="connsiteX7" fmla="*/ 0 w 254327"/>
                <a:gd name="connsiteY7" fmla="*/ 0 h 87736"/>
                <a:gd name="connsiteX8" fmla="*/ 0 w 254327"/>
                <a:gd name="connsiteY8" fmla="*/ 8773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736">
                  <a:moveTo>
                    <a:pt x="0" y="87737"/>
                  </a:moveTo>
                  <a:lnTo>
                    <a:pt x="24290" y="87737"/>
                  </a:lnTo>
                  <a:lnTo>
                    <a:pt x="24290" y="24323"/>
                  </a:lnTo>
                  <a:lnTo>
                    <a:pt x="230155" y="24323"/>
                  </a:lnTo>
                  <a:lnTo>
                    <a:pt x="230155" y="87737"/>
                  </a:lnTo>
                  <a:lnTo>
                    <a:pt x="254327" y="87737"/>
                  </a:lnTo>
                  <a:lnTo>
                    <a:pt x="254327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59" name="Полилиния: фигура 48">
              <a:extLst>
                <a:ext uri="{FF2B5EF4-FFF2-40B4-BE49-F238E27FC236}">
                  <a16:creationId xmlns:a16="http://schemas.microsoft.com/office/drawing/2014/main" id="{4E2EA21B-3CAE-C8B6-1616-37C895114A7D}"/>
                </a:ext>
              </a:extLst>
            </p:cNvPr>
            <p:cNvSpPr/>
            <p:nvPr/>
          </p:nvSpPr>
          <p:spPr>
            <a:xfrm>
              <a:off x="9315474" y="2388739"/>
              <a:ext cx="24172" cy="167093"/>
            </a:xfrm>
            <a:custGeom>
              <a:avLst/>
              <a:gdLst>
                <a:gd name="connsiteX0" fmla="*/ 24173 w 24172"/>
                <a:gd name="connsiteY0" fmla="*/ 0 h 167093"/>
                <a:gd name="connsiteX1" fmla="*/ 0 w 24172"/>
                <a:gd name="connsiteY1" fmla="*/ 0 h 167093"/>
                <a:gd name="connsiteX2" fmla="*/ 0 w 24172"/>
                <a:gd name="connsiteY2" fmla="*/ 167093 h 167093"/>
                <a:gd name="connsiteX3" fmla="*/ 24173 w 24172"/>
                <a:gd name="connsiteY3" fmla="*/ 167093 h 167093"/>
                <a:gd name="connsiteX4" fmla="*/ 24173 w 24172"/>
                <a:gd name="connsiteY4" fmla="*/ 0 h 167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2" h="167093">
                  <a:moveTo>
                    <a:pt x="24173" y="0"/>
                  </a:moveTo>
                  <a:lnTo>
                    <a:pt x="0" y="0"/>
                  </a:lnTo>
                  <a:lnTo>
                    <a:pt x="0" y="167093"/>
                  </a:lnTo>
                  <a:lnTo>
                    <a:pt x="24173" y="167093"/>
                  </a:lnTo>
                  <a:lnTo>
                    <a:pt x="24173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60" name="Полилиния: фигура 49">
              <a:extLst>
                <a:ext uri="{FF2B5EF4-FFF2-40B4-BE49-F238E27FC236}">
                  <a16:creationId xmlns:a16="http://schemas.microsoft.com/office/drawing/2014/main" id="{BDE625CC-ED6A-E381-B4CF-0C51E652F6C8}"/>
                </a:ext>
              </a:extLst>
            </p:cNvPr>
            <p:cNvSpPr/>
            <p:nvPr/>
          </p:nvSpPr>
          <p:spPr>
            <a:xfrm>
              <a:off x="9200403" y="2301126"/>
              <a:ext cx="254320" cy="24212"/>
            </a:xfrm>
            <a:custGeom>
              <a:avLst/>
              <a:gdLst>
                <a:gd name="connsiteX0" fmla="*/ 254321 w 254320"/>
                <a:gd name="connsiteY0" fmla="*/ 0 h 24212"/>
                <a:gd name="connsiteX1" fmla="*/ 0 w 254320"/>
                <a:gd name="connsiteY1" fmla="*/ 0 h 24212"/>
                <a:gd name="connsiteX2" fmla="*/ 0 w 254320"/>
                <a:gd name="connsiteY2" fmla="*/ 24212 h 24212"/>
                <a:gd name="connsiteX3" fmla="*/ 254321 w 254320"/>
                <a:gd name="connsiteY3" fmla="*/ 24212 h 24212"/>
                <a:gd name="connsiteX4" fmla="*/ 254321 w 254320"/>
                <a:gd name="connsiteY4" fmla="*/ 0 h 24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0" h="24212">
                  <a:moveTo>
                    <a:pt x="254321" y="0"/>
                  </a:moveTo>
                  <a:lnTo>
                    <a:pt x="0" y="0"/>
                  </a:lnTo>
                  <a:lnTo>
                    <a:pt x="0" y="24212"/>
                  </a:lnTo>
                  <a:lnTo>
                    <a:pt x="254321" y="24212"/>
                  </a:lnTo>
                  <a:lnTo>
                    <a:pt x="254321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61" name="Полилиния: фигура 50">
              <a:extLst>
                <a:ext uri="{FF2B5EF4-FFF2-40B4-BE49-F238E27FC236}">
                  <a16:creationId xmlns:a16="http://schemas.microsoft.com/office/drawing/2014/main" id="{51D8992D-8DB4-6DB4-6EB4-2FE8462E60ED}"/>
                </a:ext>
              </a:extLst>
            </p:cNvPr>
            <p:cNvSpPr/>
            <p:nvPr/>
          </p:nvSpPr>
          <p:spPr>
            <a:xfrm>
              <a:off x="8690919" y="2296411"/>
              <a:ext cx="253968" cy="92694"/>
            </a:xfrm>
            <a:custGeom>
              <a:avLst/>
              <a:gdLst>
                <a:gd name="connsiteX0" fmla="*/ 127102 w 253968"/>
                <a:gd name="connsiteY0" fmla="*/ 0 h 92694"/>
                <a:gd name="connsiteX1" fmla="*/ 0 w 253968"/>
                <a:gd name="connsiteY1" fmla="*/ 92694 h 92694"/>
                <a:gd name="connsiteX2" fmla="*/ 25825 w 253968"/>
                <a:gd name="connsiteY2" fmla="*/ 92694 h 92694"/>
                <a:gd name="connsiteX3" fmla="*/ 126984 w 253968"/>
                <a:gd name="connsiteY3" fmla="*/ 24205 h 92694"/>
                <a:gd name="connsiteX4" fmla="*/ 228149 w 253968"/>
                <a:gd name="connsiteY4" fmla="*/ 92694 h 92694"/>
                <a:gd name="connsiteX5" fmla="*/ 253968 w 253968"/>
                <a:gd name="connsiteY5" fmla="*/ 92694 h 92694"/>
                <a:gd name="connsiteX6" fmla="*/ 126866 w 253968"/>
                <a:gd name="connsiteY6" fmla="*/ 0 h 92694"/>
                <a:gd name="connsiteX7" fmla="*/ 127102 w 253968"/>
                <a:gd name="connsiteY7" fmla="*/ 0 h 9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694">
                  <a:moveTo>
                    <a:pt x="127102" y="0"/>
                  </a:moveTo>
                  <a:cubicBezTo>
                    <a:pt x="67561" y="0"/>
                    <a:pt x="16864" y="39084"/>
                    <a:pt x="0" y="92694"/>
                  </a:cubicBezTo>
                  <a:lnTo>
                    <a:pt x="25825" y="92694"/>
                  </a:lnTo>
                  <a:cubicBezTo>
                    <a:pt x="41742" y="52663"/>
                    <a:pt x="81120" y="24205"/>
                    <a:pt x="126984" y="24205"/>
                  </a:cubicBezTo>
                  <a:cubicBezTo>
                    <a:pt x="172854" y="24205"/>
                    <a:pt x="212232" y="52663"/>
                    <a:pt x="228149" y="92694"/>
                  </a:cubicBezTo>
                  <a:lnTo>
                    <a:pt x="253968" y="92694"/>
                  </a:lnTo>
                  <a:cubicBezTo>
                    <a:pt x="236993" y="38967"/>
                    <a:pt x="186531" y="0"/>
                    <a:pt x="126866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62" name="Полилиния: фигура 51">
              <a:extLst>
                <a:ext uri="{FF2B5EF4-FFF2-40B4-BE49-F238E27FC236}">
                  <a16:creationId xmlns:a16="http://schemas.microsoft.com/office/drawing/2014/main" id="{CBA5FCF1-B183-BAC8-1EF3-267911DA0981}"/>
                </a:ext>
              </a:extLst>
            </p:cNvPr>
            <p:cNvSpPr/>
            <p:nvPr/>
          </p:nvSpPr>
          <p:spPr>
            <a:xfrm>
              <a:off x="8690919" y="2467985"/>
              <a:ext cx="254203" cy="92582"/>
            </a:xfrm>
            <a:custGeom>
              <a:avLst/>
              <a:gdLst>
                <a:gd name="connsiteX0" fmla="*/ 127102 w 254203"/>
                <a:gd name="connsiteY0" fmla="*/ 68371 h 92582"/>
                <a:gd name="connsiteX1" fmla="*/ 25936 w 254203"/>
                <a:gd name="connsiteY1" fmla="*/ 0 h 92582"/>
                <a:gd name="connsiteX2" fmla="*/ 0 w 254203"/>
                <a:gd name="connsiteY2" fmla="*/ 0 h 92582"/>
                <a:gd name="connsiteX3" fmla="*/ 127102 w 254203"/>
                <a:gd name="connsiteY3" fmla="*/ 92583 h 92582"/>
                <a:gd name="connsiteX4" fmla="*/ 254203 w 254203"/>
                <a:gd name="connsiteY4" fmla="*/ 0 h 92582"/>
                <a:gd name="connsiteX5" fmla="*/ 228267 w 254203"/>
                <a:gd name="connsiteY5" fmla="*/ 0 h 92582"/>
                <a:gd name="connsiteX6" fmla="*/ 127102 w 254203"/>
                <a:gd name="connsiteY6" fmla="*/ 68371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3" h="92582">
                  <a:moveTo>
                    <a:pt x="127102" y="68371"/>
                  </a:moveTo>
                  <a:cubicBezTo>
                    <a:pt x="81238" y="68371"/>
                    <a:pt x="41853" y="40031"/>
                    <a:pt x="25936" y="0"/>
                  </a:cubicBezTo>
                  <a:lnTo>
                    <a:pt x="0" y="0"/>
                  </a:lnTo>
                  <a:cubicBezTo>
                    <a:pt x="16975" y="53610"/>
                    <a:pt x="67444" y="92583"/>
                    <a:pt x="127102" y="92583"/>
                  </a:cubicBezTo>
                  <a:cubicBezTo>
                    <a:pt x="186760" y="92583"/>
                    <a:pt x="237228" y="53610"/>
                    <a:pt x="254203" y="0"/>
                  </a:cubicBezTo>
                  <a:lnTo>
                    <a:pt x="228267" y="0"/>
                  </a:lnTo>
                  <a:cubicBezTo>
                    <a:pt x="212350" y="40031"/>
                    <a:pt x="172965" y="68371"/>
                    <a:pt x="127102" y="68371"/>
                  </a:cubicBez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63" name="Полилиния: фигура 52">
              <a:extLst>
                <a:ext uri="{FF2B5EF4-FFF2-40B4-BE49-F238E27FC236}">
                  <a16:creationId xmlns:a16="http://schemas.microsoft.com/office/drawing/2014/main" id="{3EFD6405-AE41-2686-9471-3B61716A12F4}"/>
                </a:ext>
              </a:extLst>
            </p:cNvPr>
            <p:cNvSpPr/>
            <p:nvPr/>
          </p:nvSpPr>
          <p:spPr>
            <a:xfrm>
              <a:off x="8181703" y="2301126"/>
              <a:ext cx="254322" cy="87736"/>
            </a:xfrm>
            <a:custGeom>
              <a:avLst/>
              <a:gdLst>
                <a:gd name="connsiteX0" fmla="*/ 230152 w 254322"/>
                <a:gd name="connsiteY0" fmla="*/ 63414 h 87736"/>
                <a:gd name="connsiteX1" fmla="*/ 24288 w 254322"/>
                <a:gd name="connsiteY1" fmla="*/ 63414 h 87736"/>
                <a:gd name="connsiteX2" fmla="*/ 24288 w 254322"/>
                <a:gd name="connsiteY2" fmla="*/ 0 h 87736"/>
                <a:gd name="connsiteX3" fmla="*/ 0 w 254322"/>
                <a:gd name="connsiteY3" fmla="*/ 0 h 87736"/>
                <a:gd name="connsiteX4" fmla="*/ 0 w 254322"/>
                <a:gd name="connsiteY4" fmla="*/ 87737 h 87736"/>
                <a:gd name="connsiteX5" fmla="*/ 254323 w 254322"/>
                <a:gd name="connsiteY5" fmla="*/ 87737 h 87736"/>
                <a:gd name="connsiteX6" fmla="*/ 254323 w 254322"/>
                <a:gd name="connsiteY6" fmla="*/ 0 h 87736"/>
                <a:gd name="connsiteX7" fmla="*/ 230152 w 254322"/>
                <a:gd name="connsiteY7" fmla="*/ 0 h 87736"/>
                <a:gd name="connsiteX8" fmla="*/ 230152 w 254322"/>
                <a:gd name="connsiteY8" fmla="*/ 63414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2" h="87736">
                  <a:moveTo>
                    <a:pt x="230152" y="63414"/>
                  </a:moveTo>
                  <a:lnTo>
                    <a:pt x="24288" y="63414"/>
                  </a:lnTo>
                  <a:lnTo>
                    <a:pt x="24288" y="0"/>
                  </a:lnTo>
                  <a:lnTo>
                    <a:pt x="0" y="0"/>
                  </a:lnTo>
                  <a:lnTo>
                    <a:pt x="0" y="87737"/>
                  </a:lnTo>
                  <a:lnTo>
                    <a:pt x="254323" y="87737"/>
                  </a:lnTo>
                  <a:lnTo>
                    <a:pt x="254323" y="0"/>
                  </a:lnTo>
                  <a:lnTo>
                    <a:pt x="230152" y="0"/>
                  </a:lnTo>
                  <a:lnTo>
                    <a:pt x="230152" y="63414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64" name="Полилиния: фигура 53">
              <a:extLst>
                <a:ext uri="{FF2B5EF4-FFF2-40B4-BE49-F238E27FC236}">
                  <a16:creationId xmlns:a16="http://schemas.microsoft.com/office/drawing/2014/main" id="{3AA70EE0-960A-503B-7004-94B98B8552F3}"/>
                </a:ext>
              </a:extLst>
            </p:cNvPr>
            <p:cNvSpPr/>
            <p:nvPr/>
          </p:nvSpPr>
          <p:spPr>
            <a:xfrm>
              <a:off x="8181703" y="2468102"/>
              <a:ext cx="254322" cy="87736"/>
            </a:xfrm>
            <a:custGeom>
              <a:avLst/>
              <a:gdLst>
                <a:gd name="connsiteX0" fmla="*/ 0 w 254322"/>
                <a:gd name="connsiteY0" fmla="*/ 87737 h 87736"/>
                <a:gd name="connsiteX1" fmla="*/ 24288 w 254322"/>
                <a:gd name="connsiteY1" fmla="*/ 87737 h 87736"/>
                <a:gd name="connsiteX2" fmla="*/ 24288 w 254322"/>
                <a:gd name="connsiteY2" fmla="*/ 24323 h 87736"/>
                <a:gd name="connsiteX3" fmla="*/ 230152 w 254322"/>
                <a:gd name="connsiteY3" fmla="*/ 24323 h 87736"/>
                <a:gd name="connsiteX4" fmla="*/ 230152 w 254322"/>
                <a:gd name="connsiteY4" fmla="*/ 87737 h 87736"/>
                <a:gd name="connsiteX5" fmla="*/ 254323 w 254322"/>
                <a:gd name="connsiteY5" fmla="*/ 87737 h 87736"/>
                <a:gd name="connsiteX6" fmla="*/ 254323 w 254322"/>
                <a:gd name="connsiteY6" fmla="*/ 0 h 87736"/>
                <a:gd name="connsiteX7" fmla="*/ 0 w 254322"/>
                <a:gd name="connsiteY7" fmla="*/ 0 h 87736"/>
                <a:gd name="connsiteX8" fmla="*/ 0 w 254322"/>
                <a:gd name="connsiteY8" fmla="*/ 8773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2" h="87736">
                  <a:moveTo>
                    <a:pt x="0" y="87737"/>
                  </a:moveTo>
                  <a:lnTo>
                    <a:pt x="24288" y="87737"/>
                  </a:lnTo>
                  <a:lnTo>
                    <a:pt x="24288" y="24323"/>
                  </a:lnTo>
                  <a:lnTo>
                    <a:pt x="230152" y="24323"/>
                  </a:lnTo>
                  <a:lnTo>
                    <a:pt x="230152" y="87737"/>
                  </a:lnTo>
                  <a:lnTo>
                    <a:pt x="254323" y="87737"/>
                  </a:lnTo>
                  <a:lnTo>
                    <a:pt x="254323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65" name="Полилиния: фигура 54">
              <a:extLst>
                <a:ext uri="{FF2B5EF4-FFF2-40B4-BE49-F238E27FC236}">
                  <a16:creationId xmlns:a16="http://schemas.microsoft.com/office/drawing/2014/main" id="{31B889CA-D642-118C-06CB-340BA1AC863A}"/>
                </a:ext>
              </a:extLst>
            </p:cNvPr>
            <p:cNvSpPr/>
            <p:nvPr/>
          </p:nvSpPr>
          <p:spPr>
            <a:xfrm>
              <a:off x="9709750" y="2296522"/>
              <a:ext cx="254085" cy="92583"/>
            </a:xfrm>
            <a:custGeom>
              <a:avLst/>
              <a:gdLst>
                <a:gd name="connsiteX0" fmla="*/ 127931 w 254085"/>
                <a:gd name="connsiteY0" fmla="*/ 24212 h 92583"/>
                <a:gd name="connsiteX1" fmla="*/ 229684 w 254085"/>
                <a:gd name="connsiteY1" fmla="*/ 92466 h 92583"/>
                <a:gd name="connsiteX2" fmla="*/ 254086 w 254085"/>
                <a:gd name="connsiteY2" fmla="*/ 92466 h 92583"/>
                <a:gd name="connsiteX3" fmla="*/ 254086 w 254085"/>
                <a:gd name="connsiteY3" fmla="*/ 4846 h 92583"/>
                <a:gd name="connsiteX4" fmla="*/ 229919 w 254085"/>
                <a:gd name="connsiteY4" fmla="*/ 4846 h 92583"/>
                <a:gd name="connsiteX5" fmla="*/ 229919 w 254085"/>
                <a:gd name="connsiteY5" fmla="*/ 46530 h 92583"/>
                <a:gd name="connsiteX6" fmla="*/ 127931 w 254085"/>
                <a:gd name="connsiteY6" fmla="*/ 0 h 92583"/>
                <a:gd name="connsiteX7" fmla="*/ 0 w 254085"/>
                <a:gd name="connsiteY7" fmla="*/ 92583 h 92583"/>
                <a:gd name="connsiteX8" fmla="*/ 26060 w 254085"/>
                <a:gd name="connsiteY8" fmla="*/ 92583 h 92583"/>
                <a:gd name="connsiteX9" fmla="*/ 127814 w 254085"/>
                <a:gd name="connsiteY9" fmla="*/ 24212 h 92583"/>
                <a:gd name="connsiteX10" fmla="*/ 127931 w 254085"/>
                <a:gd name="connsiteY10" fmla="*/ 24212 h 92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85" h="92583">
                  <a:moveTo>
                    <a:pt x="127931" y="24212"/>
                  </a:moveTo>
                  <a:cubicBezTo>
                    <a:pt x="174147" y="24212"/>
                    <a:pt x="213643" y="52552"/>
                    <a:pt x="229684" y="92466"/>
                  </a:cubicBezTo>
                  <a:lnTo>
                    <a:pt x="254086" y="92466"/>
                  </a:lnTo>
                  <a:lnTo>
                    <a:pt x="254086" y="4846"/>
                  </a:lnTo>
                  <a:lnTo>
                    <a:pt x="229919" y="4846"/>
                  </a:lnTo>
                  <a:lnTo>
                    <a:pt x="229919" y="46530"/>
                  </a:lnTo>
                  <a:cubicBezTo>
                    <a:pt x="205276" y="18066"/>
                    <a:pt x="168726" y="0"/>
                    <a:pt x="127931" y="0"/>
                  </a:cubicBezTo>
                  <a:cubicBezTo>
                    <a:pt x="68031" y="0"/>
                    <a:pt x="17217" y="38973"/>
                    <a:pt x="0" y="92583"/>
                  </a:cubicBezTo>
                  <a:lnTo>
                    <a:pt x="26060" y="92583"/>
                  </a:lnTo>
                  <a:cubicBezTo>
                    <a:pt x="42095" y="52552"/>
                    <a:pt x="81708" y="24212"/>
                    <a:pt x="127814" y="24212"/>
                  </a:cubicBezTo>
                  <a:lnTo>
                    <a:pt x="127931" y="24212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66" name="Полилиния: фигура 55">
              <a:extLst>
                <a:ext uri="{FF2B5EF4-FFF2-40B4-BE49-F238E27FC236}">
                  <a16:creationId xmlns:a16="http://schemas.microsoft.com/office/drawing/2014/main" id="{285DC8F2-614B-4186-1C78-8E984B34EBE5}"/>
                </a:ext>
              </a:extLst>
            </p:cNvPr>
            <p:cNvSpPr/>
            <p:nvPr/>
          </p:nvSpPr>
          <p:spPr>
            <a:xfrm>
              <a:off x="9709985" y="2467874"/>
              <a:ext cx="254085" cy="92576"/>
            </a:xfrm>
            <a:custGeom>
              <a:avLst/>
              <a:gdLst>
                <a:gd name="connsiteX0" fmla="*/ 229802 w 254085"/>
                <a:gd name="connsiteY0" fmla="*/ 118 h 92576"/>
                <a:gd name="connsiteX1" fmla="*/ 229567 w 254085"/>
                <a:gd name="connsiteY1" fmla="*/ 118 h 92576"/>
                <a:gd name="connsiteX2" fmla="*/ 127814 w 254085"/>
                <a:gd name="connsiteY2" fmla="*/ 68371 h 92576"/>
                <a:gd name="connsiteX3" fmla="*/ 26060 w 254085"/>
                <a:gd name="connsiteY3" fmla="*/ 0 h 92576"/>
                <a:gd name="connsiteX4" fmla="*/ 0 w 254085"/>
                <a:gd name="connsiteY4" fmla="*/ 0 h 92576"/>
                <a:gd name="connsiteX5" fmla="*/ 127931 w 254085"/>
                <a:gd name="connsiteY5" fmla="*/ 92576 h 92576"/>
                <a:gd name="connsiteX6" fmla="*/ 229919 w 254085"/>
                <a:gd name="connsiteY6" fmla="*/ 46053 h 92576"/>
                <a:gd name="connsiteX7" fmla="*/ 229919 w 254085"/>
                <a:gd name="connsiteY7" fmla="*/ 87737 h 92576"/>
                <a:gd name="connsiteX8" fmla="*/ 254085 w 254085"/>
                <a:gd name="connsiteY8" fmla="*/ 87737 h 92576"/>
                <a:gd name="connsiteX9" fmla="*/ 254085 w 254085"/>
                <a:gd name="connsiteY9" fmla="*/ 118 h 92576"/>
                <a:gd name="connsiteX10" fmla="*/ 229919 w 254085"/>
                <a:gd name="connsiteY10" fmla="*/ 118 h 92576"/>
                <a:gd name="connsiteX11" fmla="*/ 229802 w 254085"/>
                <a:gd name="connsiteY11" fmla="*/ 118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5" h="92576">
                  <a:moveTo>
                    <a:pt x="229802" y="118"/>
                  </a:moveTo>
                  <a:lnTo>
                    <a:pt x="229567" y="118"/>
                  </a:lnTo>
                  <a:cubicBezTo>
                    <a:pt x="213532" y="40149"/>
                    <a:pt x="173912" y="68371"/>
                    <a:pt x="127814" y="68371"/>
                  </a:cubicBezTo>
                  <a:cubicBezTo>
                    <a:pt x="81708" y="68371"/>
                    <a:pt x="42095" y="40031"/>
                    <a:pt x="26060" y="0"/>
                  </a:cubicBezTo>
                  <a:lnTo>
                    <a:pt x="0" y="0"/>
                  </a:lnTo>
                  <a:cubicBezTo>
                    <a:pt x="17099" y="53610"/>
                    <a:pt x="67914" y="92576"/>
                    <a:pt x="127931" y="92576"/>
                  </a:cubicBezTo>
                  <a:cubicBezTo>
                    <a:pt x="168844" y="92576"/>
                    <a:pt x="205394" y="74510"/>
                    <a:pt x="229919" y="46053"/>
                  </a:cubicBezTo>
                  <a:lnTo>
                    <a:pt x="229919" y="87737"/>
                  </a:lnTo>
                  <a:lnTo>
                    <a:pt x="254085" y="87737"/>
                  </a:lnTo>
                  <a:lnTo>
                    <a:pt x="254085" y="118"/>
                  </a:lnTo>
                  <a:lnTo>
                    <a:pt x="229919" y="118"/>
                  </a:lnTo>
                  <a:lnTo>
                    <a:pt x="229802" y="118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67" name="Полилиния: фигура 56">
              <a:extLst>
                <a:ext uri="{FF2B5EF4-FFF2-40B4-BE49-F238E27FC236}">
                  <a16:creationId xmlns:a16="http://schemas.microsoft.com/office/drawing/2014/main" id="{B8305D1E-4DB2-B751-0EE4-FA8B295DB479}"/>
                </a:ext>
              </a:extLst>
            </p:cNvPr>
            <p:cNvSpPr/>
            <p:nvPr/>
          </p:nvSpPr>
          <p:spPr>
            <a:xfrm>
              <a:off x="10218868" y="2806776"/>
              <a:ext cx="253968" cy="92700"/>
            </a:xfrm>
            <a:custGeom>
              <a:avLst/>
              <a:gdLst>
                <a:gd name="connsiteX0" fmla="*/ 127102 w 253968"/>
                <a:gd name="connsiteY0" fmla="*/ 0 h 92700"/>
                <a:gd name="connsiteX1" fmla="*/ 0 w 253968"/>
                <a:gd name="connsiteY1" fmla="*/ 92701 h 92700"/>
                <a:gd name="connsiteX2" fmla="*/ 25825 w 253968"/>
                <a:gd name="connsiteY2" fmla="*/ 92701 h 92700"/>
                <a:gd name="connsiteX3" fmla="*/ 126984 w 253968"/>
                <a:gd name="connsiteY3" fmla="*/ 24212 h 92700"/>
                <a:gd name="connsiteX4" fmla="*/ 228149 w 253968"/>
                <a:gd name="connsiteY4" fmla="*/ 92701 h 92700"/>
                <a:gd name="connsiteX5" fmla="*/ 253968 w 253968"/>
                <a:gd name="connsiteY5" fmla="*/ 92701 h 92700"/>
                <a:gd name="connsiteX6" fmla="*/ 126866 w 253968"/>
                <a:gd name="connsiteY6" fmla="*/ 0 h 92700"/>
                <a:gd name="connsiteX7" fmla="*/ 127102 w 253968"/>
                <a:gd name="connsiteY7" fmla="*/ 0 h 9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700">
                  <a:moveTo>
                    <a:pt x="127102" y="0"/>
                  </a:moveTo>
                  <a:cubicBezTo>
                    <a:pt x="67561" y="0"/>
                    <a:pt x="16864" y="39091"/>
                    <a:pt x="0" y="92701"/>
                  </a:cubicBezTo>
                  <a:lnTo>
                    <a:pt x="25825" y="92701"/>
                  </a:lnTo>
                  <a:cubicBezTo>
                    <a:pt x="41742" y="52669"/>
                    <a:pt x="81120" y="24212"/>
                    <a:pt x="126984" y="24212"/>
                  </a:cubicBezTo>
                  <a:cubicBezTo>
                    <a:pt x="172854" y="24212"/>
                    <a:pt x="212232" y="52669"/>
                    <a:pt x="228149" y="92701"/>
                  </a:cubicBezTo>
                  <a:lnTo>
                    <a:pt x="253968" y="92701"/>
                  </a:lnTo>
                  <a:cubicBezTo>
                    <a:pt x="236993" y="38973"/>
                    <a:pt x="186531" y="0"/>
                    <a:pt x="126866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68" name="Полилиния: фигура 57">
              <a:extLst>
                <a:ext uri="{FF2B5EF4-FFF2-40B4-BE49-F238E27FC236}">
                  <a16:creationId xmlns:a16="http://schemas.microsoft.com/office/drawing/2014/main" id="{3BF473FC-9B4D-54D2-05D5-CB8954698A84}"/>
                </a:ext>
              </a:extLst>
            </p:cNvPr>
            <p:cNvSpPr/>
            <p:nvPr/>
          </p:nvSpPr>
          <p:spPr>
            <a:xfrm>
              <a:off x="10218868" y="2978468"/>
              <a:ext cx="254209" cy="92583"/>
            </a:xfrm>
            <a:custGeom>
              <a:avLst/>
              <a:gdLst>
                <a:gd name="connsiteX0" fmla="*/ 127102 w 254209"/>
                <a:gd name="connsiteY0" fmla="*/ 68377 h 92583"/>
                <a:gd name="connsiteX1" fmla="*/ 25943 w 254209"/>
                <a:gd name="connsiteY1" fmla="*/ 0 h 92583"/>
                <a:gd name="connsiteX2" fmla="*/ 0 w 254209"/>
                <a:gd name="connsiteY2" fmla="*/ 0 h 92583"/>
                <a:gd name="connsiteX3" fmla="*/ 127102 w 254209"/>
                <a:gd name="connsiteY3" fmla="*/ 92583 h 92583"/>
                <a:gd name="connsiteX4" fmla="*/ 254210 w 254209"/>
                <a:gd name="connsiteY4" fmla="*/ 0 h 92583"/>
                <a:gd name="connsiteX5" fmla="*/ 228267 w 254209"/>
                <a:gd name="connsiteY5" fmla="*/ 0 h 92583"/>
                <a:gd name="connsiteX6" fmla="*/ 127102 w 254209"/>
                <a:gd name="connsiteY6" fmla="*/ 68377 h 92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9" h="92583">
                  <a:moveTo>
                    <a:pt x="127102" y="68377"/>
                  </a:moveTo>
                  <a:cubicBezTo>
                    <a:pt x="81238" y="68377"/>
                    <a:pt x="41860" y="40031"/>
                    <a:pt x="25943" y="0"/>
                  </a:cubicBezTo>
                  <a:lnTo>
                    <a:pt x="0" y="0"/>
                  </a:lnTo>
                  <a:cubicBezTo>
                    <a:pt x="16982" y="53617"/>
                    <a:pt x="67443" y="92583"/>
                    <a:pt x="127102" y="92583"/>
                  </a:cubicBezTo>
                  <a:cubicBezTo>
                    <a:pt x="186766" y="92583"/>
                    <a:pt x="237228" y="53617"/>
                    <a:pt x="254210" y="0"/>
                  </a:cubicBezTo>
                  <a:lnTo>
                    <a:pt x="228267" y="0"/>
                  </a:lnTo>
                  <a:cubicBezTo>
                    <a:pt x="212350" y="40031"/>
                    <a:pt x="172972" y="68377"/>
                    <a:pt x="127102" y="68377"/>
                  </a:cubicBez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69" name="Полилиния: фигура 58">
              <a:extLst>
                <a:ext uri="{FF2B5EF4-FFF2-40B4-BE49-F238E27FC236}">
                  <a16:creationId xmlns:a16="http://schemas.microsoft.com/office/drawing/2014/main" id="{5F22EEA0-B56E-9177-E4F5-AACBF8007E9D}"/>
                </a:ext>
              </a:extLst>
            </p:cNvPr>
            <p:cNvSpPr/>
            <p:nvPr/>
          </p:nvSpPr>
          <p:spPr>
            <a:xfrm>
              <a:off x="9709750" y="2811616"/>
              <a:ext cx="254320" cy="87619"/>
            </a:xfrm>
            <a:custGeom>
              <a:avLst/>
              <a:gdLst>
                <a:gd name="connsiteX0" fmla="*/ 230155 w 254320"/>
                <a:gd name="connsiteY0" fmla="*/ 63290 h 87619"/>
                <a:gd name="connsiteX1" fmla="*/ 24173 w 254320"/>
                <a:gd name="connsiteY1" fmla="*/ 63290 h 87619"/>
                <a:gd name="connsiteX2" fmla="*/ 24173 w 254320"/>
                <a:gd name="connsiteY2" fmla="*/ 0 h 87619"/>
                <a:gd name="connsiteX3" fmla="*/ 0 w 254320"/>
                <a:gd name="connsiteY3" fmla="*/ 0 h 87619"/>
                <a:gd name="connsiteX4" fmla="*/ 0 w 254320"/>
                <a:gd name="connsiteY4" fmla="*/ 87619 h 87619"/>
                <a:gd name="connsiteX5" fmla="*/ 254321 w 254320"/>
                <a:gd name="connsiteY5" fmla="*/ 87619 h 87619"/>
                <a:gd name="connsiteX6" fmla="*/ 254321 w 254320"/>
                <a:gd name="connsiteY6" fmla="*/ 0 h 87619"/>
                <a:gd name="connsiteX7" fmla="*/ 230155 w 254320"/>
                <a:gd name="connsiteY7" fmla="*/ 0 h 87619"/>
                <a:gd name="connsiteX8" fmla="*/ 230155 w 254320"/>
                <a:gd name="connsiteY8" fmla="*/ 63290 h 87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0" h="87619">
                  <a:moveTo>
                    <a:pt x="230155" y="63290"/>
                  </a:moveTo>
                  <a:lnTo>
                    <a:pt x="24173" y="63290"/>
                  </a:lnTo>
                  <a:lnTo>
                    <a:pt x="24173" y="0"/>
                  </a:lnTo>
                  <a:lnTo>
                    <a:pt x="0" y="0"/>
                  </a:lnTo>
                  <a:lnTo>
                    <a:pt x="0" y="87619"/>
                  </a:lnTo>
                  <a:lnTo>
                    <a:pt x="254321" y="87619"/>
                  </a:lnTo>
                  <a:lnTo>
                    <a:pt x="254321" y="0"/>
                  </a:lnTo>
                  <a:lnTo>
                    <a:pt x="230155" y="0"/>
                  </a:lnTo>
                  <a:lnTo>
                    <a:pt x="230155" y="6329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70" name="Полилиния: фигура 59">
              <a:extLst>
                <a:ext uri="{FF2B5EF4-FFF2-40B4-BE49-F238E27FC236}">
                  <a16:creationId xmlns:a16="http://schemas.microsoft.com/office/drawing/2014/main" id="{10999EEA-5E06-AE6F-124B-11E1D2A59414}"/>
                </a:ext>
              </a:extLst>
            </p:cNvPr>
            <p:cNvSpPr/>
            <p:nvPr/>
          </p:nvSpPr>
          <p:spPr>
            <a:xfrm>
              <a:off x="9709750" y="2978586"/>
              <a:ext cx="254320" cy="87736"/>
            </a:xfrm>
            <a:custGeom>
              <a:avLst/>
              <a:gdLst>
                <a:gd name="connsiteX0" fmla="*/ 0 w 254320"/>
                <a:gd name="connsiteY0" fmla="*/ 87737 h 87736"/>
                <a:gd name="connsiteX1" fmla="*/ 24173 w 254320"/>
                <a:gd name="connsiteY1" fmla="*/ 87737 h 87736"/>
                <a:gd name="connsiteX2" fmla="*/ 24173 w 254320"/>
                <a:gd name="connsiteY2" fmla="*/ 24323 h 87736"/>
                <a:gd name="connsiteX3" fmla="*/ 230155 w 254320"/>
                <a:gd name="connsiteY3" fmla="*/ 24323 h 87736"/>
                <a:gd name="connsiteX4" fmla="*/ 230155 w 254320"/>
                <a:gd name="connsiteY4" fmla="*/ 87737 h 87736"/>
                <a:gd name="connsiteX5" fmla="*/ 254321 w 254320"/>
                <a:gd name="connsiteY5" fmla="*/ 87737 h 87736"/>
                <a:gd name="connsiteX6" fmla="*/ 254321 w 254320"/>
                <a:gd name="connsiteY6" fmla="*/ 0 h 87736"/>
                <a:gd name="connsiteX7" fmla="*/ 0 w 254320"/>
                <a:gd name="connsiteY7" fmla="*/ 0 h 87736"/>
                <a:gd name="connsiteX8" fmla="*/ 0 w 254320"/>
                <a:gd name="connsiteY8" fmla="*/ 8773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0" h="87736">
                  <a:moveTo>
                    <a:pt x="0" y="87737"/>
                  </a:moveTo>
                  <a:lnTo>
                    <a:pt x="24173" y="87737"/>
                  </a:lnTo>
                  <a:lnTo>
                    <a:pt x="24173" y="24323"/>
                  </a:lnTo>
                  <a:lnTo>
                    <a:pt x="230155" y="24323"/>
                  </a:lnTo>
                  <a:lnTo>
                    <a:pt x="230155" y="87737"/>
                  </a:lnTo>
                  <a:lnTo>
                    <a:pt x="254321" y="87737"/>
                  </a:lnTo>
                  <a:lnTo>
                    <a:pt x="254321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71" name="Полилиния: фигура 60">
              <a:extLst>
                <a:ext uri="{FF2B5EF4-FFF2-40B4-BE49-F238E27FC236}">
                  <a16:creationId xmlns:a16="http://schemas.microsoft.com/office/drawing/2014/main" id="{BAE41883-8FF9-84DF-F98C-C98A9A76C5E1}"/>
                </a:ext>
              </a:extLst>
            </p:cNvPr>
            <p:cNvSpPr/>
            <p:nvPr/>
          </p:nvSpPr>
          <p:spPr>
            <a:xfrm>
              <a:off x="8805996" y="2899229"/>
              <a:ext cx="24172" cy="167087"/>
            </a:xfrm>
            <a:custGeom>
              <a:avLst/>
              <a:gdLst>
                <a:gd name="connsiteX0" fmla="*/ 24173 w 24172"/>
                <a:gd name="connsiteY0" fmla="*/ 0 h 167087"/>
                <a:gd name="connsiteX1" fmla="*/ 0 w 24172"/>
                <a:gd name="connsiteY1" fmla="*/ 0 h 167087"/>
                <a:gd name="connsiteX2" fmla="*/ 0 w 24172"/>
                <a:gd name="connsiteY2" fmla="*/ 167087 h 167087"/>
                <a:gd name="connsiteX3" fmla="*/ 24173 w 24172"/>
                <a:gd name="connsiteY3" fmla="*/ 167087 h 167087"/>
                <a:gd name="connsiteX4" fmla="*/ 24173 w 24172"/>
                <a:gd name="connsiteY4" fmla="*/ 0 h 167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2" h="167087">
                  <a:moveTo>
                    <a:pt x="24173" y="0"/>
                  </a:moveTo>
                  <a:lnTo>
                    <a:pt x="0" y="0"/>
                  </a:lnTo>
                  <a:lnTo>
                    <a:pt x="0" y="167087"/>
                  </a:lnTo>
                  <a:lnTo>
                    <a:pt x="24173" y="167087"/>
                  </a:lnTo>
                  <a:lnTo>
                    <a:pt x="24173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72" name="Полилиния: фигура 61">
              <a:extLst>
                <a:ext uri="{FF2B5EF4-FFF2-40B4-BE49-F238E27FC236}">
                  <a16:creationId xmlns:a16="http://schemas.microsoft.com/office/drawing/2014/main" id="{CFA5633D-F374-2A02-5486-EDCD240EAD35}"/>
                </a:ext>
              </a:extLst>
            </p:cNvPr>
            <p:cNvSpPr/>
            <p:nvPr/>
          </p:nvSpPr>
          <p:spPr>
            <a:xfrm>
              <a:off x="8690919" y="2811616"/>
              <a:ext cx="254320" cy="24205"/>
            </a:xfrm>
            <a:custGeom>
              <a:avLst/>
              <a:gdLst>
                <a:gd name="connsiteX0" fmla="*/ 254321 w 254320"/>
                <a:gd name="connsiteY0" fmla="*/ 0 h 24205"/>
                <a:gd name="connsiteX1" fmla="*/ 0 w 254320"/>
                <a:gd name="connsiteY1" fmla="*/ 0 h 24205"/>
                <a:gd name="connsiteX2" fmla="*/ 0 w 254320"/>
                <a:gd name="connsiteY2" fmla="*/ 24205 h 24205"/>
                <a:gd name="connsiteX3" fmla="*/ 254321 w 254320"/>
                <a:gd name="connsiteY3" fmla="*/ 24205 h 24205"/>
                <a:gd name="connsiteX4" fmla="*/ 254321 w 254320"/>
                <a:gd name="connsiteY4" fmla="*/ 0 h 2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0" h="24205">
                  <a:moveTo>
                    <a:pt x="254321" y="0"/>
                  </a:moveTo>
                  <a:lnTo>
                    <a:pt x="0" y="0"/>
                  </a:lnTo>
                  <a:lnTo>
                    <a:pt x="0" y="24205"/>
                  </a:lnTo>
                  <a:lnTo>
                    <a:pt x="254321" y="24205"/>
                  </a:lnTo>
                  <a:lnTo>
                    <a:pt x="254321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73" name="Полилиния: фигура 62">
              <a:extLst>
                <a:ext uri="{FF2B5EF4-FFF2-40B4-BE49-F238E27FC236}">
                  <a16:creationId xmlns:a16="http://schemas.microsoft.com/office/drawing/2014/main" id="{06832625-974D-A7D7-6575-82D8F81A922C}"/>
                </a:ext>
              </a:extLst>
            </p:cNvPr>
            <p:cNvSpPr/>
            <p:nvPr/>
          </p:nvSpPr>
          <p:spPr>
            <a:xfrm>
              <a:off x="8181818" y="2806776"/>
              <a:ext cx="253968" cy="92700"/>
            </a:xfrm>
            <a:custGeom>
              <a:avLst/>
              <a:gdLst>
                <a:gd name="connsiteX0" fmla="*/ 127102 w 253968"/>
                <a:gd name="connsiteY0" fmla="*/ 0 h 92700"/>
                <a:gd name="connsiteX1" fmla="*/ 0 w 253968"/>
                <a:gd name="connsiteY1" fmla="*/ 92701 h 92700"/>
                <a:gd name="connsiteX2" fmla="*/ 25821 w 253968"/>
                <a:gd name="connsiteY2" fmla="*/ 92701 h 92700"/>
                <a:gd name="connsiteX3" fmla="*/ 126985 w 253968"/>
                <a:gd name="connsiteY3" fmla="*/ 24212 h 92700"/>
                <a:gd name="connsiteX4" fmla="*/ 228147 w 253968"/>
                <a:gd name="connsiteY4" fmla="*/ 92701 h 92700"/>
                <a:gd name="connsiteX5" fmla="*/ 253969 w 253968"/>
                <a:gd name="connsiteY5" fmla="*/ 92701 h 92700"/>
                <a:gd name="connsiteX6" fmla="*/ 126866 w 253968"/>
                <a:gd name="connsiteY6" fmla="*/ 0 h 92700"/>
                <a:gd name="connsiteX7" fmla="*/ 127102 w 253968"/>
                <a:gd name="connsiteY7" fmla="*/ 0 h 9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700">
                  <a:moveTo>
                    <a:pt x="127102" y="0"/>
                  </a:moveTo>
                  <a:cubicBezTo>
                    <a:pt x="67560" y="0"/>
                    <a:pt x="16860" y="39091"/>
                    <a:pt x="0" y="92701"/>
                  </a:cubicBezTo>
                  <a:lnTo>
                    <a:pt x="25821" y="92701"/>
                  </a:lnTo>
                  <a:cubicBezTo>
                    <a:pt x="41738" y="52669"/>
                    <a:pt x="81119" y="24212"/>
                    <a:pt x="126985" y="24212"/>
                  </a:cubicBezTo>
                  <a:cubicBezTo>
                    <a:pt x="172850" y="24212"/>
                    <a:pt x="212230" y="52669"/>
                    <a:pt x="228147" y="92701"/>
                  </a:cubicBezTo>
                  <a:lnTo>
                    <a:pt x="253969" y="92701"/>
                  </a:lnTo>
                  <a:cubicBezTo>
                    <a:pt x="236990" y="38973"/>
                    <a:pt x="186527" y="0"/>
                    <a:pt x="126866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74" name="Полилиния: фигура 63">
              <a:extLst>
                <a:ext uri="{FF2B5EF4-FFF2-40B4-BE49-F238E27FC236}">
                  <a16:creationId xmlns:a16="http://schemas.microsoft.com/office/drawing/2014/main" id="{B26A8E60-FBA3-B19F-752C-AEBBA692C98D}"/>
                </a:ext>
              </a:extLst>
            </p:cNvPr>
            <p:cNvSpPr/>
            <p:nvPr/>
          </p:nvSpPr>
          <p:spPr>
            <a:xfrm>
              <a:off x="8181818" y="2978468"/>
              <a:ext cx="254204" cy="92583"/>
            </a:xfrm>
            <a:custGeom>
              <a:avLst/>
              <a:gdLst>
                <a:gd name="connsiteX0" fmla="*/ 127102 w 254204"/>
                <a:gd name="connsiteY0" fmla="*/ 68377 h 92583"/>
                <a:gd name="connsiteX1" fmla="*/ 25939 w 254204"/>
                <a:gd name="connsiteY1" fmla="*/ 0 h 92583"/>
                <a:gd name="connsiteX2" fmla="*/ 0 w 254204"/>
                <a:gd name="connsiteY2" fmla="*/ 0 h 92583"/>
                <a:gd name="connsiteX3" fmla="*/ 127102 w 254204"/>
                <a:gd name="connsiteY3" fmla="*/ 92583 h 92583"/>
                <a:gd name="connsiteX4" fmla="*/ 254204 w 254204"/>
                <a:gd name="connsiteY4" fmla="*/ 0 h 92583"/>
                <a:gd name="connsiteX5" fmla="*/ 228266 w 254204"/>
                <a:gd name="connsiteY5" fmla="*/ 0 h 92583"/>
                <a:gd name="connsiteX6" fmla="*/ 127102 w 254204"/>
                <a:gd name="connsiteY6" fmla="*/ 68377 h 92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4" h="92583">
                  <a:moveTo>
                    <a:pt x="127102" y="68377"/>
                  </a:moveTo>
                  <a:cubicBezTo>
                    <a:pt x="81237" y="68377"/>
                    <a:pt x="41857" y="40031"/>
                    <a:pt x="25939" y="0"/>
                  </a:cubicBezTo>
                  <a:lnTo>
                    <a:pt x="0" y="0"/>
                  </a:lnTo>
                  <a:cubicBezTo>
                    <a:pt x="16978" y="53617"/>
                    <a:pt x="67442" y="92583"/>
                    <a:pt x="127102" y="92583"/>
                  </a:cubicBezTo>
                  <a:cubicBezTo>
                    <a:pt x="186762" y="92583"/>
                    <a:pt x="237226" y="53617"/>
                    <a:pt x="254204" y="0"/>
                  </a:cubicBezTo>
                  <a:lnTo>
                    <a:pt x="228266" y="0"/>
                  </a:lnTo>
                  <a:cubicBezTo>
                    <a:pt x="212348" y="40031"/>
                    <a:pt x="172967" y="68377"/>
                    <a:pt x="127102" y="68377"/>
                  </a:cubicBez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75" name="Полилиния: фигура 64">
              <a:extLst>
                <a:ext uri="{FF2B5EF4-FFF2-40B4-BE49-F238E27FC236}">
                  <a16:creationId xmlns:a16="http://schemas.microsoft.com/office/drawing/2014/main" id="{6070A4DF-B328-1D69-1A2F-171EBD8A1833}"/>
                </a:ext>
              </a:extLst>
            </p:cNvPr>
            <p:cNvSpPr/>
            <p:nvPr/>
          </p:nvSpPr>
          <p:spPr>
            <a:xfrm>
              <a:off x="9200403" y="2807011"/>
              <a:ext cx="254085" cy="92576"/>
            </a:xfrm>
            <a:custGeom>
              <a:avLst/>
              <a:gdLst>
                <a:gd name="connsiteX0" fmla="*/ 127925 w 254085"/>
                <a:gd name="connsiteY0" fmla="*/ 24206 h 92576"/>
                <a:gd name="connsiteX1" fmla="*/ 229678 w 254085"/>
                <a:gd name="connsiteY1" fmla="*/ 92459 h 92576"/>
                <a:gd name="connsiteX2" fmla="*/ 254086 w 254085"/>
                <a:gd name="connsiteY2" fmla="*/ 92459 h 92576"/>
                <a:gd name="connsiteX3" fmla="*/ 254086 w 254085"/>
                <a:gd name="connsiteY3" fmla="*/ 4840 h 92576"/>
                <a:gd name="connsiteX4" fmla="*/ 229913 w 254085"/>
                <a:gd name="connsiteY4" fmla="*/ 4840 h 92576"/>
                <a:gd name="connsiteX5" fmla="*/ 229913 w 254085"/>
                <a:gd name="connsiteY5" fmla="*/ 46523 h 92576"/>
                <a:gd name="connsiteX6" fmla="*/ 127925 w 254085"/>
                <a:gd name="connsiteY6" fmla="*/ 0 h 92576"/>
                <a:gd name="connsiteX7" fmla="*/ 0 w 254085"/>
                <a:gd name="connsiteY7" fmla="*/ 92577 h 92576"/>
                <a:gd name="connsiteX8" fmla="*/ 26054 w 254085"/>
                <a:gd name="connsiteY8" fmla="*/ 92577 h 92576"/>
                <a:gd name="connsiteX9" fmla="*/ 127807 w 254085"/>
                <a:gd name="connsiteY9" fmla="*/ 24206 h 92576"/>
                <a:gd name="connsiteX10" fmla="*/ 127925 w 254085"/>
                <a:gd name="connsiteY10" fmla="*/ 24206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85" h="92576">
                  <a:moveTo>
                    <a:pt x="127925" y="24206"/>
                  </a:moveTo>
                  <a:cubicBezTo>
                    <a:pt x="174148" y="24206"/>
                    <a:pt x="213643" y="52545"/>
                    <a:pt x="229678" y="92459"/>
                  </a:cubicBezTo>
                  <a:lnTo>
                    <a:pt x="254086" y="92459"/>
                  </a:lnTo>
                  <a:lnTo>
                    <a:pt x="254086" y="4840"/>
                  </a:lnTo>
                  <a:lnTo>
                    <a:pt x="229913" y="4840"/>
                  </a:lnTo>
                  <a:lnTo>
                    <a:pt x="229913" y="46523"/>
                  </a:lnTo>
                  <a:cubicBezTo>
                    <a:pt x="205270" y="18066"/>
                    <a:pt x="168720" y="0"/>
                    <a:pt x="127925" y="0"/>
                  </a:cubicBezTo>
                  <a:cubicBezTo>
                    <a:pt x="68031" y="0"/>
                    <a:pt x="17210" y="38967"/>
                    <a:pt x="0" y="92577"/>
                  </a:cubicBezTo>
                  <a:lnTo>
                    <a:pt x="26054" y="92577"/>
                  </a:lnTo>
                  <a:cubicBezTo>
                    <a:pt x="42089" y="52545"/>
                    <a:pt x="81708" y="24206"/>
                    <a:pt x="127807" y="24206"/>
                  </a:cubicBezTo>
                  <a:lnTo>
                    <a:pt x="127925" y="24206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76" name="Полилиния: фигура 65">
              <a:extLst>
                <a:ext uri="{FF2B5EF4-FFF2-40B4-BE49-F238E27FC236}">
                  <a16:creationId xmlns:a16="http://schemas.microsoft.com/office/drawing/2014/main" id="{93C66C69-BA2A-D339-E995-B4CE09CD1373}"/>
                </a:ext>
              </a:extLst>
            </p:cNvPr>
            <p:cNvSpPr/>
            <p:nvPr/>
          </p:nvSpPr>
          <p:spPr>
            <a:xfrm>
              <a:off x="9200632" y="2978226"/>
              <a:ext cx="254085" cy="92582"/>
            </a:xfrm>
            <a:custGeom>
              <a:avLst/>
              <a:gdLst>
                <a:gd name="connsiteX0" fmla="*/ 229795 w 254085"/>
                <a:gd name="connsiteY0" fmla="*/ 118 h 92582"/>
                <a:gd name="connsiteX1" fmla="*/ 229560 w 254085"/>
                <a:gd name="connsiteY1" fmla="*/ 118 h 92582"/>
                <a:gd name="connsiteX2" fmla="*/ 127807 w 254085"/>
                <a:gd name="connsiteY2" fmla="*/ 68371 h 92582"/>
                <a:gd name="connsiteX3" fmla="*/ 26054 w 254085"/>
                <a:gd name="connsiteY3" fmla="*/ 0 h 92582"/>
                <a:gd name="connsiteX4" fmla="*/ 0 w 254085"/>
                <a:gd name="connsiteY4" fmla="*/ 0 h 92582"/>
                <a:gd name="connsiteX5" fmla="*/ 127925 w 254085"/>
                <a:gd name="connsiteY5" fmla="*/ 92583 h 92582"/>
                <a:gd name="connsiteX6" fmla="*/ 229913 w 254085"/>
                <a:gd name="connsiteY6" fmla="*/ 46053 h 92582"/>
                <a:gd name="connsiteX7" fmla="*/ 229913 w 254085"/>
                <a:gd name="connsiteY7" fmla="*/ 87737 h 92582"/>
                <a:gd name="connsiteX8" fmla="*/ 254086 w 254085"/>
                <a:gd name="connsiteY8" fmla="*/ 87737 h 92582"/>
                <a:gd name="connsiteX9" fmla="*/ 254086 w 254085"/>
                <a:gd name="connsiteY9" fmla="*/ 118 h 92582"/>
                <a:gd name="connsiteX10" fmla="*/ 229913 w 254085"/>
                <a:gd name="connsiteY10" fmla="*/ 118 h 92582"/>
                <a:gd name="connsiteX11" fmla="*/ 229795 w 254085"/>
                <a:gd name="connsiteY11" fmla="*/ 118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5" h="92582">
                  <a:moveTo>
                    <a:pt x="229795" y="118"/>
                  </a:moveTo>
                  <a:lnTo>
                    <a:pt x="229560" y="118"/>
                  </a:lnTo>
                  <a:cubicBezTo>
                    <a:pt x="213525" y="40149"/>
                    <a:pt x="173912" y="68371"/>
                    <a:pt x="127807" y="68371"/>
                  </a:cubicBezTo>
                  <a:cubicBezTo>
                    <a:pt x="81708" y="68371"/>
                    <a:pt x="42089" y="40031"/>
                    <a:pt x="26054" y="0"/>
                  </a:cubicBezTo>
                  <a:lnTo>
                    <a:pt x="0" y="0"/>
                  </a:lnTo>
                  <a:cubicBezTo>
                    <a:pt x="17093" y="53610"/>
                    <a:pt x="67914" y="92583"/>
                    <a:pt x="127925" y="92583"/>
                  </a:cubicBezTo>
                  <a:cubicBezTo>
                    <a:pt x="168837" y="92583"/>
                    <a:pt x="205394" y="74517"/>
                    <a:pt x="229913" y="46053"/>
                  </a:cubicBezTo>
                  <a:lnTo>
                    <a:pt x="229913" y="87737"/>
                  </a:lnTo>
                  <a:lnTo>
                    <a:pt x="254086" y="87737"/>
                  </a:lnTo>
                  <a:lnTo>
                    <a:pt x="254086" y="118"/>
                  </a:lnTo>
                  <a:lnTo>
                    <a:pt x="229913" y="118"/>
                  </a:lnTo>
                  <a:lnTo>
                    <a:pt x="229795" y="118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77" name="Полилиния: фигура 66">
              <a:extLst>
                <a:ext uri="{FF2B5EF4-FFF2-40B4-BE49-F238E27FC236}">
                  <a16:creationId xmlns:a16="http://schemas.microsoft.com/office/drawing/2014/main" id="{6973781B-334B-4B9F-C5A5-A585C2943182}"/>
                </a:ext>
              </a:extLst>
            </p:cNvPr>
            <p:cNvSpPr/>
            <p:nvPr/>
          </p:nvSpPr>
          <p:spPr>
            <a:xfrm>
              <a:off x="10333945" y="3409595"/>
              <a:ext cx="24172" cy="167093"/>
            </a:xfrm>
            <a:custGeom>
              <a:avLst/>
              <a:gdLst>
                <a:gd name="connsiteX0" fmla="*/ 24173 w 24172"/>
                <a:gd name="connsiteY0" fmla="*/ 0 h 167093"/>
                <a:gd name="connsiteX1" fmla="*/ 0 w 24172"/>
                <a:gd name="connsiteY1" fmla="*/ 0 h 167093"/>
                <a:gd name="connsiteX2" fmla="*/ 0 w 24172"/>
                <a:gd name="connsiteY2" fmla="*/ 167094 h 167093"/>
                <a:gd name="connsiteX3" fmla="*/ 24173 w 24172"/>
                <a:gd name="connsiteY3" fmla="*/ 167094 h 167093"/>
                <a:gd name="connsiteX4" fmla="*/ 24173 w 24172"/>
                <a:gd name="connsiteY4" fmla="*/ 0 h 167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2" h="167093">
                  <a:moveTo>
                    <a:pt x="24173" y="0"/>
                  </a:moveTo>
                  <a:lnTo>
                    <a:pt x="0" y="0"/>
                  </a:lnTo>
                  <a:lnTo>
                    <a:pt x="0" y="167094"/>
                  </a:lnTo>
                  <a:lnTo>
                    <a:pt x="24173" y="167094"/>
                  </a:lnTo>
                  <a:lnTo>
                    <a:pt x="24173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78" name="Полилиния: фигура 67">
              <a:extLst>
                <a:ext uri="{FF2B5EF4-FFF2-40B4-BE49-F238E27FC236}">
                  <a16:creationId xmlns:a16="http://schemas.microsoft.com/office/drawing/2014/main" id="{CB6324A1-DC3C-E1E8-3286-7C6D9CE26082}"/>
                </a:ext>
              </a:extLst>
            </p:cNvPr>
            <p:cNvSpPr/>
            <p:nvPr/>
          </p:nvSpPr>
          <p:spPr>
            <a:xfrm>
              <a:off x="10218868" y="3321969"/>
              <a:ext cx="254327" cy="24212"/>
            </a:xfrm>
            <a:custGeom>
              <a:avLst/>
              <a:gdLst>
                <a:gd name="connsiteX0" fmla="*/ 254327 w 254327"/>
                <a:gd name="connsiteY0" fmla="*/ 0 h 24212"/>
                <a:gd name="connsiteX1" fmla="*/ 0 w 254327"/>
                <a:gd name="connsiteY1" fmla="*/ 0 h 24212"/>
                <a:gd name="connsiteX2" fmla="*/ 0 w 254327"/>
                <a:gd name="connsiteY2" fmla="*/ 24212 h 24212"/>
                <a:gd name="connsiteX3" fmla="*/ 254327 w 254327"/>
                <a:gd name="connsiteY3" fmla="*/ 24212 h 24212"/>
                <a:gd name="connsiteX4" fmla="*/ 254327 w 254327"/>
                <a:gd name="connsiteY4" fmla="*/ 0 h 24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7" h="24212">
                  <a:moveTo>
                    <a:pt x="254327" y="0"/>
                  </a:moveTo>
                  <a:lnTo>
                    <a:pt x="0" y="0"/>
                  </a:lnTo>
                  <a:lnTo>
                    <a:pt x="0" y="24212"/>
                  </a:lnTo>
                  <a:lnTo>
                    <a:pt x="254327" y="24212"/>
                  </a:lnTo>
                  <a:lnTo>
                    <a:pt x="254327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79" name="Полилиния: фигура 68">
              <a:extLst>
                <a:ext uri="{FF2B5EF4-FFF2-40B4-BE49-F238E27FC236}">
                  <a16:creationId xmlns:a16="http://schemas.microsoft.com/office/drawing/2014/main" id="{BC9BB383-8F29-7EEB-EC3F-F9E4E81FE643}"/>
                </a:ext>
              </a:extLst>
            </p:cNvPr>
            <p:cNvSpPr/>
            <p:nvPr/>
          </p:nvSpPr>
          <p:spPr>
            <a:xfrm>
              <a:off x="9709750" y="3317253"/>
              <a:ext cx="253968" cy="92694"/>
            </a:xfrm>
            <a:custGeom>
              <a:avLst/>
              <a:gdLst>
                <a:gd name="connsiteX0" fmla="*/ 127102 w 253968"/>
                <a:gd name="connsiteY0" fmla="*/ 0 h 92694"/>
                <a:gd name="connsiteX1" fmla="*/ 0 w 253968"/>
                <a:gd name="connsiteY1" fmla="*/ 92694 h 92694"/>
                <a:gd name="connsiteX2" fmla="*/ 25825 w 253968"/>
                <a:gd name="connsiteY2" fmla="*/ 92694 h 92694"/>
                <a:gd name="connsiteX3" fmla="*/ 126984 w 253968"/>
                <a:gd name="connsiteY3" fmla="*/ 24205 h 92694"/>
                <a:gd name="connsiteX4" fmla="*/ 228149 w 253968"/>
                <a:gd name="connsiteY4" fmla="*/ 92694 h 92694"/>
                <a:gd name="connsiteX5" fmla="*/ 253968 w 253968"/>
                <a:gd name="connsiteY5" fmla="*/ 92694 h 92694"/>
                <a:gd name="connsiteX6" fmla="*/ 126867 w 253968"/>
                <a:gd name="connsiteY6" fmla="*/ 0 h 92694"/>
                <a:gd name="connsiteX7" fmla="*/ 127102 w 253968"/>
                <a:gd name="connsiteY7" fmla="*/ 0 h 9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694">
                  <a:moveTo>
                    <a:pt x="127102" y="0"/>
                  </a:moveTo>
                  <a:cubicBezTo>
                    <a:pt x="67561" y="0"/>
                    <a:pt x="16864" y="39084"/>
                    <a:pt x="0" y="92694"/>
                  </a:cubicBezTo>
                  <a:lnTo>
                    <a:pt x="25825" y="92694"/>
                  </a:lnTo>
                  <a:cubicBezTo>
                    <a:pt x="41742" y="52663"/>
                    <a:pt x="81120" y="24205"/>
                    <a:pt x="126984" y="24205"/>
                  </a:cubicBezTo>
                  <a:cubicBezTo>
                    <a:pt x="172848" y="24205"/>
                    <a:pt x="212232" y="52663"/>
                    <a:pt x="228149" y="92694"/>
                  </a:cubicBezTo>
                  <a:lnTo>
                    <a:pt x="253968" y="92694"/>
                  </a:lnTo>
                  <a:cubicBezTo>
                    <a:pt x="236993" y="38967"/>
                    <a:pt x="186531" y="0"/>
                    <a:pt x="126867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80" name="Полилиния: фигура 69">
              <a:extLst>
                <a:ext uri="{FF2B5EF4-FFF2-40B4-BE49-F238E27FC236}">
                  <a16:creationId xmlns:a16="http://schemas.microsoft.com/office/drawing/2014/main" id="{B473F84E-6A15-BF3F-4202-B2BA2325622F}"/>
                </a:ext>
              </a:extLst>
            </p:cNvPr>
            <p:cNvSpPr/>
            <p:nvPr/>
          </p:nvSpPr>
          <p:spPr>
            <a:xfrm>
              <a:off x="9709750" y="3488827"/>
              <a:ext cx="254203" cy="92583"/>
            </a:xfrm>
            <a:custGeom>
              <a:avLst/>
              <a:gdLst>
                <a:gd name="connsiteX0" fmla="*/ 127102 w 254203"/>
                <a:gd name="connsiteY0" fmla="*/ 68371 h 92583"/>
                <a:gd name="connsiteX1" fmla="*/ 25943 w 254203"/>
                <a:gd name="connsiteY1" fmla="*/ 0 h 92583"/>
                <a:gd name="connsiteX2" fmla="*/ 0 w 254203"/>
                <a:gd name="connsiteY2" fmla="*/ 0 h 92583"/>
                <a:gd name="connsiteX3" fmla="*/ 127102 w 254203"/>
                <a:gd name="connsiteY3" fmla="*/ 92583 h 92583"/>
                <a:gd name="connsiteX4" fmla="*/ 254203 w 254203"/>
                <a:gd name="connsiteY4" fmla="*/ 0 h 92583"/>
                <a:gd name="connsiteX5" fmla="*/ 228267 w 254203"/>
                <a:gd name="connsiteY5" fmla="*/ 0 h 92583"/>
                <a:gd name="connsiteX6" fmla="*/ 127102 w 254203"/>
                <a:gd name="connsiteY6" fmla="*/ 68371 h 92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3" h="92583">
                  <a:moveTo>
                    <a:pt x="127102" y="68371"/>
                  </a:moveTo>
                  <a:cubicBezTo>
                    <a:pt x="81238" y="68371"/>
                    <a:pt x="41860" y="40031"/>
                    <a:pt x="25943" y="0"/>
                  </a:cubicBezTo>
                  <a:lnTo>
                    <a:pt x="0" y="0"/>
                  </a:lnTo>
                  <a:cubicBezTo>
                    <a:pt x="16982" y="53610"/>
                    <a:pt x="67443" y="92583"/>
                    <a:pt x="127102" y="92583"/>
                  </a:cubicBezTo>
                  <a:cubicBezTo>
                    <a:pt x="186766" y="92583"/>
                    <a:pt x="237228" y="53610"/>
                    <a:pt x="254203" y="0"/>
                  </a:cubicBezTo>
                  <a:lnTo>
                    <a:pt x="228267" y="0"/>
                  </a:lnTo>
                  <a:cubicBezTo>
                    <a:pt x="212350" y="40031"/>
                    <a:pt x="172965" y="68371"/>
                    <a:pt x="127102" y="68371"/>
                  </a:cubicBez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81" name="Полилиния: фигура 70">
              <a:extLst>
                <a:ext uri="{FF2B5EF4-FFF2-40B4-BE49-F238E27FC236}">
                  <a16:creationId xmlns:a16="http://schemas.microsoft.com/office/drawing/2014/main" id="{F39693D1-BDFA-0CBA-C65B-659D74C6DB2B}"/>
                </a:ext>
              </a:extLst>
            </p:cNvPr>
            <p:cNvSpPr/>
            <p:nvPr/>
          </p:nvSpPr>
          <p:spPr>
            <a:xfrm>
              <a:off x="9200403" y="3321982"/>
              <a:ext cx="254320" cy="87736"/>
            </a:xfrm>
            <a:custGeom>
              <a:avLst/>
              <a:gdLst>
                <a:gd name="connsiteX0" fmla="*/ 230148 w 254320"/>
                <a:gd name="connsiteY0" fmla="*/ 63414 h 87736"/>
                <a:gd name="connsiteX1" fmla="*/ 24284 w 254320"/>
                <a:gd name="connsiteY1" fmla="*/ 63414 h 87736"/>
                <a:gd name="connsiteX2" fmla="*/ 24284 w 254320"/>
                <a:gd name="connsiteY2" fmla="*/ 0 h 87736"/>
                <a:gd name="connsiteX3" fmla="*/ 0 w 254320"/>
                <a:gd name="connsiteY3" fmla="*/ 0 h 87736"/>
                <a:gd name="connsiteX4" fmla="*/ 0 w 254320"/>
                <a:gd name="connsiteY4" fmla="*/ 87737 h 87736"/>
                <a:gd name="connsiteX5" fmla="*/ 254321 w 254320"/>
                <a:gd name="connsiteY5" fmla="*/ 87737 h 87736"/>
                <a:gd name="connsiteX6" fmla="*/ 254321 w 254320"/>
                <a:gd name="connsiteY6" fmla="*/ 0 h 87736"/>
                <a:gd name="connsiteX7" fmla="*/ 230148 w 254320"/>
                <a:gd name="connsiteY7" fmla="*/ 0 h 87736"/>
                <a:gd name="connsiteX8" fmla="*/ 230148 w 254320"/>
                <a:gd name="connsiteY8" fmla="*/ 63414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0" h="87736">
                  <a:moveTo>
                    <a:pt x="230148" y="63414"/>
                  </a:moveTo>
                  <a:lnTo>
                    <a:pt x="24284" y="63414"/>
                  </a:lnTo>
                  <a:lnTo>
                    <a:pt x="24284" y="0"/>
                  </a:lnTo>
                  <a:lnTo>
                    <a:pt x="0" y="0"/>
                  </a:lnTo>
                  <a:lnTo>
                    <a:pt x="0" y="87737"/>
                  </a:lnTo>
                  <a:lnTo>
                    <a:pt x="254321" y="87737"/>
                  </a:lnTo>
                  <a:lnTo>
                    <a:pt x="254321" y="0"/>
                  </a:lnTo>
                  <a:lnTo>
                    <a:pt x="230148" y="0"/>
                  </a:lnTo>
                  <a:lnTo>
                    <a:pt x="230148" y="63414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82" name="Полилиния: фигура 71">
              <a:extLst>
                <a:ext uri="{FF2B5EF4-FFF2-40B4-BE49-F238E27FC236}">
                  <a16:creationId xmlns:a16="http://schemas.microsoft.com/office/drawing/2014/main" id="{425C5BDC-3035-BF4D-AA14-6FFD50129E42}"/>
                </a:ext>
              </a:extLst>
            </p:cNvPr>
            <p:cNvSpPr/>
            <p:nvPr/>
          </p:nvSpPr>
          <p:spPr>
            <a:xfrm>
              <a:off x="9200397" y="3488958"/>
              <a:ext cx="254320" cy="87736"/>
            </a:xfrm>
            <a:custGeom>
              <a:avLst/>
              <a:gdLst>
                <a:gd name="connsiteX0" fmla="*/ 0 w 254320"/>
                <a:gd name="connsiteY0" fmla="*/ 87737 h 87736"/>
                <a:gd name="connsiteX1" fmla="*/ 24284 w 254320"/>
                <a:gd name="connsiteY1" fmla="*/ 87737 h 87736"/>
                <a:gd name="connsiteX2" fmla="*/ 24284 w 254320"/>
                <a:gd name="connsiteY2" fmla="*/ 24323 h 87736"/>
                <a:gd name="connsiteX3" fmla="*/ 230148 w 254320"/>
                <a:gd name="connsiteY3" fmla="*/ 24323 h 87736"/>
                <a:gd name="connsiteX4" fmla="*/ 230148 w 254320"/>
                <a:gd name="connsiteY4" fmla="*/ 87737 h 87736"/>
                <a:gd name="connsiteX5" fmla="*/ 254321 w 254320"/>
                <a:gd name="connsiteY5" fmla="*/ 87737 h 87736"/>
                <a:gd name="connsiteX6" fmla="*/ 254321 w 254320"/>
                <a:gd name="connsiteY6" fmla="*/ 0 h 87736"/>
                <a:gd name="connsiteX7" fmla="*/ 0 w 254320"/>
                <a:gd name="connsiteY7" fmla="*/ 0 h 87736"/>
                <a:gd name="connsiteX8" fmla="*/ 0 w 254320"/>
                <a:gd name="connsiteY8" fmla="*/ 8773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0" h="87736">
                  <a:moveTo>
                    <a:pt x="0" y="87737"/>
                  </a:moveTo>
                  <a:lnTo>
                    <a:pt x="24284" y="87737"/>
                  </a:lnTo>
                  <a:lnTo>
                    <a:pt x="24284" y="24323"/>
                  </a:lnTo>
                  <a:lnTo>
                    <a:pt x="230148" y="24323"/>
                  </a:lnTo>
                  <a:lnTo>
                    <a:pt x="230148" y="87737"/>
                  </a:lnTo>
                  <a:lnTo>
                    <a:pt x="254321" y="87737"/>
                  </a:lnTo>
                  <a:lnTo>
                    <a:pt x="254321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83" name="Полилиния: фигура 72">
              <a:extLst>
                <a:ext uri="{FF2B5EF4-FFF2-40B4-BE49-F238E27FC236}">
                  <a16:creationId xmlns:a16="http://schemas.microsoft.com/office/drawing/2014/main" id="{EAABB24D-CE26-20CF-088D-098CB50BA9EE}"/>
                </a:ext>
              </a:extLst>
            </p:cNvPr>
            <p:cNvSpPr/>
            <p:nvPr/>
          </p:nvSpPr>
          <p:spPr>
            <a:xfrm>
              <a:off x="8296775" y="3409595"/>
              <a:ext cx="24170" cy="167093"/>
            </a:xfrm>
            <a:custGeom>
              <a:avLst/>
              <a:gdLst>
                <a:gd name="connsiteX0" fmla="*/ 24170 w 24170"/>
                <a:gd name="connsiteY0" fmla="*/ 0 h 167093"/>
                <a:gd name="connsiteX1" fmla="*/ 0 w 24170"/>
                <a:gd name="connsiteY1" fmla="*/ 0 h 167093"/>
                <a:gd name="connsiteX2" fmla="*/ 0 w 24170"/>
                <a:gd name="connsiteY2" fmla="*/ 167094 h 167093"/>
                <a:gd name="connsiteX3" fmla="*/ 24170 w 24170"/>
                <a:gd name="connsiteY3" fmla="*/ 167094 h 167093"/>
                <a:gd name="connsiteX4" fmla="*/ 24170 w 24170"/>
                <a:gd name="connsiteY4" fmla="*/ 0 h 167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0" h="167093">
                  <a:moveTo>
                    <a:pt x="24170" y="0"/>
                  </a:moveTo>
                  <a:lnTo>
                    <a:pt x="0" y="0"/>
                  </a:lnTo>
                  <a:lnTo>
                    <a:pt x="0" y="167094"/>
                  </a:lnTo>
                  <a:lnTo>
                    <a:pt x="24170" y="167094"/>
                  </a:lnTo>
                  <a:lnTo>
                    <a:pt x="24170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84" name="Полилиния: фигура 73">
              <a:extLst>
                <a:ext uri="{FF2B5EF4-FFF2-40B4-BE49-F238E27FC236}">
                  <a16:creationId xmlns:a16="http://schemas.microsoft.com/office/drawing/2014/main" id="{8AD9AB47-DBB1-6A0C-F8E8-BD86AF9BEF46}"/>
                </a:ext>
              </a:extLst>
            </p:cNvPr>
            <p:cNvSpPr/>
            <p:nvPr/>
          </p:nvSpPr>
          <p:spPr>
            <a:xfrm>
              <a:off x="8181703" y="3321982"/>
              <a:ext cx="254322" cy="24212"/>
            </a:xfrm>
            <a:custGeom>
              <a:avLst/>
              <a:gdLst>
                <a:gd name="connsiteX0" fmla="*/ 254323 w 254322"/>
                <a:gd name="connsiteY0" fmla="*/ 0 h 24212"/>
                <a:gd name="connsiteX1" fmla="*/ 0 w 254322"/>
                <a:gd name="connsiteY1" fmla="*/ 0 h 24212"/>
                <a:gd name="connsiteX2" fmla="*/ 0 w 254322"/>
                <a:gd name="connsiteY2" fmla="*/ 24212 h 24212"/>
                <a:gd name="connsiteX3" fmla="*/ 254323 w 254322"/>
                <a:gd name="connsiteY3" fmla="*/ 24212 h 24212"/>
                <a:gd name="connsiteX4" fmla="*/ 254323 w 254322"/>
                <a:gd name="connsiteY4" fmla="*/ 0 h 24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2" h="24212">
                  <a:moveTo>
                    <a:pt x="254323" y="0"/>
                  </a:moveTo>
                  <a:lnTo>
                    <a:pt x="0" y="0"/>
                  </a:lnTo>
                  <a:lnTo>
                    <a:pt x="0" y="24212"/>
                  </a:lnTo>
                  <a:lnTo>
                    <a:pt x="254323" y="24212"/>
                  </a:lnTo>
                  <a:lnTo>
                    <a:pt x="254323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85" name="Полилиния: фигура 74">
              <a:extLst>
                <a:ext uri="{FF2B5EF4-FFF2-40B4-BE49-F238E27FC236}">
                  <a16:creationId xmlns:a16="http://schemas.microsoft.com/office/drawing/2014/main" id="{AA798D21-726C-4F81-C919-0A1CA1455396}"/>
                </a:ext>
              </a:extLst>
            </p:cNvPr>
            <p:cNvSpPr/>
            <p:nvPr/>
          </p:nvSpPr>
          <p:spPr>
            <a:xfrm>
              <a:off x="8690919" y="3317364"/>
              <a:ext cx="254085" cy="92576"/>
            </a:xfrm>
            <a:custGeom>
              <a:avLst/>
              <a:gdLst>
                <a:gd name="connsiteX0" fmla="*/ 127925 w 254085"/>
                <a:gd name="connsiteY0" fmla="*/ 24206 h 92576"/>
                <a:gd name="connsiteX1" fmla="*/ 229678 w 254085"/>
                <a:gd name="connsiteY1" fmla="*/ 92459 h 92576"/>
                <a:gd name="connsiteX2" fmla="*/ 254086 w 254085"/>
                <a:gd name="connsiteY2" fmla="*/ 92459 h 92576"/>
                <a:gd name="connsiteX3" fmla="*/ 254086 w 254085"/>
                <a:gd name="connsiteY3" fmla="*/ 4840 h 92576"/>
                <a:gd name="connsiteX4" fmla="*/ 229913 w 254085"/>
                <a:gd name="connsiteY4" fmla="*/ 4840 h 92576"/>
                <a:gd name="connsiteX5" fmla="*/ 229913 w 254085"/>
                <a:gd name="connsiteY5" fmla="*/ 46530 h 92576"/>
                <a:gd name="connsiteX6" fmla="*/ 127925 w 254085"/>
                <a:gd name="connsiteY6" fmla="*/ 0 h 92576"/>
                <a:gd name="connsiteX7" fmla="*/ 0 w 254085"/>
                <a:gd name="connsiteY7" fmla="*/ 92576 h 92576"/>
                <a:gd name="connsiteX8" fmla="*/ 26054 w 254085"/>
                <a:gd name="connsiteY8" fmla="*/ 92576 h 92576"/>
                <a:gd name="connsiteX9" fmla="*/ 127807 w 254085"/>
                <a:gd name="connsiteY9" fmla="*/ 24206 h 92576"/>
                <a:gd name="connsiteX10" fmla="*/ 127925 w 254085"/>
                <a:gd name="connsiteY10" fmla="*/ 24206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85" h="92576">
                  <a:moveTo>
                    <a:pt x="127925" y="24206"/>
                  </a:moveTo>
                  <a:cubicBezTo>
                    <a:pt x="174147" y="24206"/>
                    <a:pt x="213643" y="52552"/>
                    <a:pt x="229678" y="92459"/>
                  </a:cubicBezTo>
                  <a:lnTo>
                    <a:pt x="254086" y="92459"/>
                  </a:lnTo>
                  <a:lnTo>
                    <a:pt x="254086" y="4840"/>
                  </a:lnTo>
                  <a:lnTo>
                    <a:pt x="229913" y="4840"/>
                  </a:lnTo>
                  <a:lnTo>
                    <a:pt x="229913" y="46530"/>
                  </a:lnTo>
                  <a:cubicBezTo>
                    <a:pt x="205270" y="18066"/>
                    <a:pt x="168720" y="0"/>
                    <a:pt x="127925" y="0"/>
                  </a:cubicBezTo>
                  <a:cubicBezTo>
                    <a:pt x="68031" y="0"/>
                    <a:pt x="17210" y="38967"/>
                    <a:pt x="0" y="92576"/>
                  </a:cubicBezTo>
                  <a:lnTo>
                    <a:pt x="26054" y="92576"/>
                  </a:lnTo>
                  <a:cubicBezTo>
                    <a:pt x="42089" y="52552"/>
                    <a:pt x="81708" y="24206"/>
                    <a:pt x="127807" y="24206"/>
                  </a:cubicBezTo>
                  <a:lnTo>
                    <a:pt x="127925" y="24206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86" name="Полилиния: фигура 75">
              <a:extLst>
                <a:ext uri="{FF2B5EF4-FFF2-40B4-BE49-F238E27FC236}">
                  <a16:creationId xmlns:a16="http://schemas.microsoft.com/office/drawing/2014/main" id="{0A5433DB-84F2-863F-7180-798DECDA426E}"/>
                </a:ext>
              </a:extLst>
            </p:cNvPr>
            <p:cNvSpPr/>
            <p:nvPr/>
          </p:nvSpPr>
          <p:spPr>
            <a:xfrm>
              <a:off x="8691148" y="3488716"/>
              <a:ext cx="254085" cy="92576"/>
            </a:xfrm>
            <a:custGeom>
              <a:avLst/>
              <a:gdLst>
                <a:gd name="connsiteX0" fmla="*/ 229795 w 254085"/>
                <a:gd name="connsiteY0" fmla="*/ 118 h 92576"/>
                <a:gd name="connsiteX1" fmla="*/ 229560 w 254085"/>
                <a:gd name="connsiteY1" fmla="*/ 118 h 92576"/>
                <a:gd name="connsiteX2" fmla="*/ 127807 w 254085"/>
                <a:gd name="connsiteY2" fmla="*/ 68371 h 92576"/>
                <a:gd name="connsiteX3" fmla="*/ 26060 w 254085"/>
                <a:gd name="connsiteY3" fmla="*/ 0 h 92576"/>
                <a:gd name="connsiteX4" fmla="*/ 0 w 254085"/>
                <a:gd name="connsiteY4" fmla="*/ 0 h 92576"/>
                <a:gd name="connsiteX5" fmla="*/ 127931 w 254085"/>
                <a:gd name="connsiteY5" fmla="*/ 92577 h 92576"/>
                <a:gd name="connsiteX6" fmla="*/ 229919 w 254085"/>
                <a:gd name="connsiteY6" fmla="*/ 46053 h 92576"/>
                <a:gd name="connsiteX7" fmla="*/ 229919 w 254085"/>
                <a:gd name="connsiteY7" fmla="*/ 87737 h 92576"/>
                <a:gd name="connsiteX8" fmla="*/ 254086 w 254085"/>
                <a:gd name="connsiteY8" fmla="*/ 87737 h 92576"/>
                <a:gd name="connsiteX9" fmla="*/ 254086 w 254085"/>
                <a:gd name="connsiteY9" fmla="*/ 118 h 92576"/>
                <a:gd name="connsiteX10" fmla="*/ 229919 w 254085"/>
                <a:gd name="connsiteY10" fmla="*/ 118 h 92576"/>
                <a:gd name="connsiteX11" fmla="*/ 229795 w 254085"/>
                <a:gd name="connsiteY11" fmla="*/ 118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5" h="92576">
                  <a:moveTo>
                    <a:pt x="229795" y="118"/>
                  </a:moveTo>
                  <a:lnTo>
                    <a:pt x="229560" y="118"/>
                  </a:lnTo>
                  <a:cubicBezTo>
                    <a:pt x="213525" y="40149"/>
                    <a:pt x="173912" y="68371"/>
                    <a:pt x="127807" y="68371"/>
                  </a:cubicBezTo>
                  <a:cubicBezTo>
                    <a:pt x="81708" y="68371"/>
                    <a:pt x="42095" y="40031"/>
                    <a:pt x="26060" y="0"/>
                  </a:cubicBezTo>
                  <a:lnTo>
                    <a:pt x="0" y="0"/>
                  </a:lnTo>
                  <a:cubicBezTo>
                    <a:pt x="17099" y="53610"/>
                    <a:pt x="67914" y="92577"/>
                    <a:pt x="127931" y="92577"/>
                  </a:cubicBezTo>
                  <a:cubicBezTo>
                    <a:pt x="168844" y="92577"/>
                    <a:pt x="205394" y="74511"/>
                    <a:pt x="229919" y="46053"/>
                  </a:cubicBezTo>
                  <a:lnTo>
                    <a:pt x="229919" y="87737"/>
                  </a:lnTo>
                  <a:lnTo>
                    <a:pt x="254086" y="87737"/>
                  </a:lnTo>
                  <a:lnTo>
                    <a:pt x="254086" y="118"/>
                  </a:lnTo>
                  <a:lnTo>
                    <a:pt x="229919" y="118"/>
                  </a:lnTo>
                  <a:lnTo>
                    <a:pt x="229795" y="118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87" name="Полилиния: фигура 76">
              <a:extLst>
                <a:ext uri="{FF2B5EF4-FFF2-40B4-BE49-F238E27FC236}">
                  <a16:creationId xmlns:a16="http://schemas.microsoft.com/office/drawing/2014/main" id="{CB992DD8-4705-1DA3-01A2-1ACF530E953F}"/>
                </a:ext>
              </a:extLst>
            </p:cNvPr>
            <p:cNvSpPr/>
            <p:nvPr/>
          </p:nvSpPr>
          <p:spPr>
            <a:xfrm>
              <a:off x="11353697" y="347071"/>
              <a:ext cx="24172" cy="167089"/>
            </a:xfrm>
            <a:custGeom>
              <a:avLst/>
              <a:gdLst>
                <a:gd name="connsiteX0" fmla="*/ 24173 w 24172"/>
                <a:gd name="connsiteY0" fmla="*/ 0 h 167089"/>
                <a:gd name="connsiteX1" fmla="*/ 0 w 24172"/>
                <a:gd name="connsiteY1" fmla="*/ 0 h 167089"/>
                <a:gd name="connsiteX2" fmla="*/ 0 w 24172"/>
                <a:gd name="connsiteY2" fmla="*/ 167090 h 167089"/>
                <a:gd name="connsiteX3" fmla="*/ 24173 w 24172"/>
                <a:gd name="connsiteY3" fmla="*/ 167090 h 167089"/>
                <a:gd name="connsiteX4" fmla="*/ 24173 w 24172"/>
                <a:gd name="connsiteY4" fmla="*/ 0 h 167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2" h="167089">
                  <a:moveTo>
                    <a:pt x="24173" y="0"/>
                  </a:moveTo>
                  <a:lnTo>
                    <a:pt x="0" y="0"/>
                  </a:lnTo>
                  <a:lnTo>
                    <a:pt x="0" y="167090"/>
                  </a:lnTo>
                  <a:lnTo>
                    <a:pt x="24173" y="167090"/>
                  </a:lnTo>
                  <a:lnTo>
                    <a:pt x="24173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88" name="Полилиния: фигура 77">
              <a:extLst>
                <a:ext uri="{FF2B5EF4-FFF2-40B4-BE49-F238E27FC236}">
                  <a16:creationId xmlns:a16="http://schemas.microsoft.com/office/drawing/2014/main" id="{EAA37520-EEA2-5825-666B-0CD665EE88E1}"/>
                </a:ext>
              </a:extLst>
            </p:cNvPr>
            <p:cNvSpPr/>
            <p:nvPr/>
          </p:nvSpPr>
          <p:spPr>
            <a:xfrm>
              <a:off x="11238515" y="259445"/>
              <a:ext cx="254320" cy="24206"/>
            </a:xfrm>
            <a:custGeom>
              <a:avLst/>
              <a:gdLst>
                <a:gd name="connsiteX0" fmla="*/ 254321 w 254320"/>
                <a:gd name="connsiteY0" fmla="*/ 0 h 24206"/>
                <a:gd name="connsiteX1" fmla="*/ 0 w 254320"/>
                <a:gd name="connsiteY1" fmla="*/ 0 h 24206"/>
                <a:gd name="connsiteX2" fmla="*/ 0 w 254320"/>
                <a:gd name="connsiteY2" fmla="*/ 24207 h 24206"/>
                <a:gd name="connsiteX3" fmla="*/ 254321 w 254320"/>
                <a:gd name="connsiteY3" fmla="*/ 24207 h 24206"/>
                <a:gd name="connsiteX4" fmla="*/ 254321 w 254320"/>
                <a:gd name="connsiteY4" fmla="*/ 0 h 24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0" h="24206">
                  <a:moveTo>
                    <a:pt x="254321" y="0"/>
                  </a:moveTo>
                  <a:lnTo>
                    <a:pt x="0" y="0"/>
                  </a:lnTo>
                  <a:lnTo>
                    <a:pt x="0" y="24207"/>
                  </a:lnTo>
                  <a:lnTo>
                    <a:pt x="254321" y="24207"/>
                  </a:lnTo>
                  <a:lnTo>
                    <a:pt x="254321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89" name="Полилиния: фигура 78">
              <a:extLst>
                <a:ext uri="{FF2B5EF4-FFF2-40B4-BE49-F238E27FC236}">
                  <a16:creationId xmlns:a16="http://schemas.microsoft.com/office/drawing/2014/main" id="{DD3FA58D-7AC8-C1E6-137A-12AD135714FF}"/>
                </a:ext>
              </a:extLst>
            </p:cNvPr>
            <p:cNvSpPr/>
            <p:nvPr/>
          </p:nvSpPr>
          <p:spPr>
            <a:xfrm>
              <a:off x="10729521" y="254725"/>
              <a:ext cx="253968" cy="92696"/>
            </a:xfrm>
            <a:custGeom>
              <a:avLst/>
              <a:gdLst>
                <a:gd name="connsiteX0" fmla="*/ 127102 w 253968"/>
                <a:gd name="connsiteY0" fmla="*/ 0 h 92696"/>
                <a:gd name="connsiteX1" fmla="*/ 0 w 253968"/>
                <a:gd name="connsiteY1" fmla="*/ 92697 h 92696"/>
                <a:gd name="connsiteX2" fmla="*/ 25819 w 253968"/>
                <a:gd name="connsiteY2" fmla="*/ 92697 h 92696"/>
                <a:gd name="connsiteX3" fmla="*/ 126984 w 253968"/>
                <a:gd name="connsiteY3" fmla="*/ 24207 h 92696"/>
                <a:gd name="connsiteX4" fmla="*/ 228149 w 253968"/>
                <a:gd name="connsiteY4" fmla="*/ 92697 h 92696"/>
                <a:gd name="connsiteX5" fmla="*/ 253968 w 253968"/>
                <a:gd name="connsiteY5" fmla="*/ 92697 h 92696"/>
                <a:gd name="connsiteX6" fmla="*/ 126867 w 253968"/>
                <a:gd name="connsiteY6" fmla="*/ 0 h 92696"/>
                <a:gd name="connsiteX7" fmla="*/ 127102 w 253968"/>
                <a:gd name="connsiteY7" fmla="*/ 0 h 92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696">
                  <a:moveTo>
                    <a:pt x="127102" y="0"/>
                  </a:moveTo>
                  <a:cubicBezTo>
                    <a:pt x="67561" y="0"/>
                    <a:pt x="16858" y="39086"/>
                    <a:pt x="0" y="92697"/>
                  </a:cubicBezTo>
                  <a:lnTo>
                    <a:pt x="25819" y="92697"/>
                  </a:lnTo>
                  <a:cubicBezTo>
                    <a:pt x="41736" y="52666"/>
                    <a:pt x="81120" y="24207"/>
                    <a:pt x="126984" y="24207"/>
                  </a:cubicBezTo>
                  <a:cubicBezTo>
                    <a:pt x="172848" y="24207"/>
                    <a:pt x="212232" y="52666"/>
                    <a:pt x="228149" y="92697"/>
                  </a:cubicBezTo>
                  <a:lnTo>
                    <a:pt x="253968" y="92697"/>
                  </a:lnTo>
                  <a:cubicBezTo>
                    <a:pt x="236993" y="38968"/>
                    <a:pt x="186525" y="0"/>
                    <a:pt x="126867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90" name="Полилиния: фигура 79">
              <a:extLst>
                <a:ext uri="{FF2B5EF4-FFF2-40B4-BE49-F238E27FC236}">
                  <a16:creationId xmlns:a16="http://schemas.microsoft.com/office/drawing/2014/main" id="{95CF86EF-9134-926E-C4F2-C1B6195AAB4C}"/>
                </a:ext>
              </a:extLst>
            </p:cNvPr>
            <p:cNvSpPr/>
            <p:nvPr/>
          </p:nvSpPr>
          <p:spPr>
            <a:xfrm>
              <a:off x="10729521" y="426303"/>
              <a:ext cx="254203" cy="92578"/>
            </a:xfrm>
            <a:custGeom>
              <a:avLst/>
              <a:gdLst>
                <a:gd name="connsiteX0" fmla="*/ 127102 w 254203"/>
                <a:gd name="connsiteY0" fmla="*/ 68371 h 92578"/>
                <a:gd name="connsiteX1" fmla="*/ 25936 w 254203"/>
                <a:gd name="connsiteY1" fmla="*/ 0 h 92578"/>
                <a:gd name="connsiteX2" fmla="*/ 0 w 254203"/>
                <a:gd name="connsiteY2" fmla="*/ 0 h 92578"/>
                <a:gd name="connsiteX3" fmla="*/ 127102 w 254203"/>
                <a:gd name="connsiteY3" fmla="*/ 92578 h 92578"/>
                <a:gd name="connsiteX4" fmla="*/ 254203 w 254203"/>
                <a:gd name="connsiteY4" fmla="*/ 0 h 92578"/>
                <a:gd name="connsiteX5" fmla="*/ 228267 w 254203"/>
                <a:gd name="connsiteY5" fmla="*/ 0 h 92578"/>
                <a:gd name="connsiteX6" fmla="*/ 127102 w 254203"/>
                <a:gd name="connsiteY6" fmla="*/ 68371 h 92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3" h="92578">
                  <a:moveTo>
                    <a:pt x="127102" y="68371"/>
                  </a:moveTo>
                  <a:cubicBezTo>
                    <a:pt x="81238" y="68371"/>
                    <a:pt x="41853" y="40031"/>
                    <a:pt x="25936" y="0"/>
                  </a:cubicBezTo>
                  <a:lnTo>
                    <a:pt x="0" y="0"/>
                  </a:lnTo>
                  <a:cubicBezTo>
                    <a:pt x="16975" y="53611"/>
                    <a:pt x="67443" y="92578"/>
                    <a:pt x="127102" y="92578"/>
                  </a:cubicBezTo>
                  <a:cubicBezTo>
                    <a:pt x="186760" y="92578"/>
                    <a:pt x="237228" y="53611"/>
                    <a:pt x="254203" y="0"/>
                  </a:cubicBezTo>
                  <a:lnTo>
                    <a:pt x="228267" y="0"/>
                  </a:lnTo>
                  <a:cubicBezTo>
                    <a:pt x="212350" y="40031"/>
                    <a:pt x="172965" y="68371"/>
                    <a:pt x="127102" y="68371"/>
                  </a:cubicBez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91" name="Полилиния: фигура 80">
              <a:extLst>
                <a:ext uri="{FF2B5EF4-FFF2-40B4-BE49-F238E27FC236}">
                  <a16:creationId xmlns:a16="http://schemas.microsoft.com/office/drawing/2014/main" id="{2B3F0F7A-F027-153A-3DAA-2FC90F74452B}"/>
                </a:ext>
              </a:extLst>
            </p:cNvPr>
            <p:cNvSpPr/>
            <p:nvPr/>
          </p:nvSpPr>
          <p:spPr>
            <a:xfrm>
              <a:off x="11747745" y="254840"/>
              <a:ext cx="254092" cy="92578"/>
            </a:xfrm>
            <a:custGeom>
              <a:avLst/>
              <a:gdLst>
                <a:gd name="connsiteX0" fmla="*/ 127931 w 254092"/>
                <a:gd name="connsiteY0" fmla="*/ 24207 h 92578"/>
                <a:gd name="connsiteX1" fmla="*/ 229684 w 254092"/>
                <a:gd name="connsiteY1" fmla="*/ 92460 h 92578"/>
                <a:gd name="connsiteX2" fmla="*/ 254092 w 254092"/>
                <a:gd name="connsiteY2" fmla="*/ 92460 h 92578"/>
                <a:gd name="connsiteX3" fmla="*/ 254092 w 254092"/>
                <a:gd name="connsiteY3" fmla="*/ 4841 h 92578"/>
                <a:gd name="connsiteX4" fmla="*/ 229920 w 254092"/>
                <a:gd name="connsiteY4" fmla="*/ 4841 h 92578"/>
                <a:gd name="connsiteX5" fmla="*/ 229920 w 254092"/>
                <a:gd name="connsiteY5" fmla="*/ 46525 h 92578"/>
                <a:gd name="connsiteX6" fmla="*/ 127931 w 254092"/>
                <a:gd name="connsiteY6" fmla="*/ 0 h 92578"/>
                <a:gd name="connsiteX7" fmla="*/ 0 w 254092"/>
                <a:gd name="connsiteY7" fmla="*/ 92578 h 92578"/>
                <a:gd name="connsiteX8" fmla="*/ 26060 w 254092"/>
                <a:gd name="connsiteY8" fmla="*/ 92578 h 92578"/>
                <a:gd name="connsiteX9" fmla="*/ 127814 w 254092"/>
                <a:gd name="connsiteY9" fmla="*/ 24207 h 92578"/>
                <a:gd name="connsiteX10" fmla="*/ 127931 w 254092"/>
                <a:gd name="connsiteY10" fmla="*/ 24207 h 92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92" h="92578">
                  <a:moveTo>
                    <a:pt x="127931" y="24207"/>
                  </a:moveTo>
                  <a:cubicBezTo>
                    <a:pt x="174148" y="24207"/>
                    <a:pt x="213650" y="52547"/>
                    <a:pt x="229684" y="92460"/>
                  </a:cubicBezTo>
                  <a:lnTo>
                    <a:pt x="254092" y="92460"/>
                  </a:lnTo>
                  <a:lnTo>
                    <a:pt x="254092" y="4841"/>
                  </a:lnTo>
                  <a:lnTo>
                    <a:pt x="229920" y="4841"/>
                  </a:lnTo>
                  <a:lnTo>
                    <a:pt x="229920" y="46525"/>
                  </a:lnTo>
                  <a:cubicBezTo>
                    <a:pt x="205276" y="18067"/>
                    <a:pt x="168726" y="0"/>
                    <a:pt x="127931" y="0"/>
                  </a:cubicBezTo>
                  <a:cubicBezTo>
                    <a:pt x="68031" y="0"/>
                    <a:pt x="17217" y="38968"/>
                    <a:pt x="0" y="92578"/>
                  </a:cubicBezTo>
                  <a:lnTo>
                    <a:pt x="26060" y="92578"/>
                  </a:lnTo>
                  <a:cubicBezTo>
                    <a:pt x="42095" y="52547"/>
                    <a:pt x="81708" y="24207"/>
                    <a:pt x="127814" y="24207"/>
                  </a:cubicBezTo>
                  <a:lnTo>
                    <a:pt x="127931" y="24207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92" name="Полилиния: фигура 81">
              <a:extLst>
                <a:ext uri="{FF2B5EF4-FFF2-40B4-BE49-F238E27FC236}">
                  <a16:creationId xmlns:a16="http://schemas.microsoft.com/office/drawing/2014/main" id="{0B9852E4-6F83-A6EE-D390-27721F47056D}"/>
                </a:ext>
              </a:extLst>
            </p:cNvPr>
            <p:cNvSpPr/>
            <p:nvPr/>
          </p:nvSpPr>
          <p:spPr>
            <a:xfrm>
              <a:off x="11747993" y="426175"/>
              <a:ext cx="254085" cy="92578"/>
            </a:xfrm>
            <a:custGeom>
              <a:avLst/>
              <a:gdLst>
                <a:gd name="connsiteX0" fmla="*/ 229795 w 254085"/>
                <a:gd name="connsiteY0" fmla="*/ 118 h 92578"/>
                <a:gd name="connsiteX1" fmla="*/ 229560 w 254085"/>
                <a:gd name="connsiteY1" fmla="*/ 118 h 92578"/>
                <a:gd name="connsiteX2" fmla="*/ 127807 w 254085"/>
                <a:gd name="connsiteY2" fmla="*/ 68371 h 92578"/>
                <a:gd name="connsiteX3" fmla="*/ 26054 w 254085"/>
                <a:gd name="connsiteY3" fmla="*/ 0 h 92578"/>
                <a:gd name="connsiteX4" fmla="*/ 0 w 254085"/>
                <a:gd name="connsiteY4" fmla="*/ 0 h 92578"/>
                <a:gd name="connsiteX5" fmla="*/ 127925 w 254085"/>
                <a:gd name="connsiteY5" fmla="*/ 92578 h 92578"/>
                <a:gd name="connsiteX6" fmla="*/ 229913 w 254085"/>
                <a:gd name="connsiteY6" fmla="*/ 46053 h 92578"/>
                <a:gd name="connsiteX7" fmla="*/ 229913 w 254085"/>
                <a:gd name="connsiteY7" fmla="*/ 87737 h 92578"/>
                <a:gd name="connsiteX8" fmla="*/ 254085 w 254085"/>
                <a:gd name="connsiteY8" fmla="*/ 87737 h 92578"/>
                <a:gd name="connsiteX9" fmla="*/ 254085 w 254085"/>
                <a:gd name="connsiteY9" fmla="*/ 118 h 92578"/>
                <a:gd name="connsiteX10" fmla="*/ 229913 w 254085"/>
                <a:gd name="connsiteY10" fmla="*/ 118 h 92578"/>
                <a:gd name="connsiteX11" fmla="*/ 229795 w 254085"/>
                <a:gd name="connsiteY11" fmla="*/ 118 h 92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5" h="92578">
                  <a:moveTo>
                    <a:pt x="229795" y="118"/>
                  </a:moveTo>
                  <a:lnTo>
                    <a:pt x="229560" y="118"/>
                  </a:lnTo>
                  <a:cubicBezTo>
                    <a:pt x="213525" y="40149"/>
                    <a:pt x="173906" y="68371"/>
                    <a:pt x="127807" y="68371"/>
                  </a:cubicBezTo>
                  <a:cubicBezTo>
                    <a:pt x="81708" y="68371"/>
                    <a:pt x="42088" y="40030"/>
                    <a:pt x="26054" y="0"/>
                  </a:cubicBezTo>
                  <a:lnTo>
                    <a:pt x="0" y="0"/>
                  </a:lnTo>
                  <a:cubicBezTo>
                    <a:pt x="17093" y="53611"/>
                    <a:pt x="67914" y="92578"/>
                    <a:pt x="127925" y="92578"/>
                  </a:cubicBezTo>
                  <a:cubicBezTo>
                    <a:pt x="168837" y="92578"/>
                    <a:pt x="205387" y="74511"/>
                    <a:pt x="229913" y="46053"/>
                  </a:cubicBezTo>
                  <a:lnTo>
                    <a:pt x="229913" y="87737"/>
                  </a:lnTo>
                  <a:lnTo>
                    <a:pt x="254085" y="87737"/>
                  </a:lnTo>
                  <a:lnTo>
                    <a:pt x="254085" y="118"/>
                  </a:lnTo>
                  <a:lnTo>
                    <a:pt x="229913" y="118"/>
                  </a:lnTo>
                  <a:lnTo>
                    <a:pt x="229795" y="118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93" name="Полилиния: фигура 82">
              <a:extLst>
                <a:ext uri="{FF2B5EF4-FFF2-40B4-BE49-F238E27FC236}">
                  <a16:creationId xmlns:a16="http://schemas.microsoft.com/office/drawing/2014/main" id="{28633CD5-7BF1-BAEC-4A96-2BDBD409F987}"/>
                </a:ext>
              </a:extLst>
            </p:cNvPr>
            <p:cNvSpPr/>
            <p:nvPr/>
          </p:nvSpPr>
          <p:spPr>
            <a:xfrm>
              <a:off x="10844481" y="857543"/>
              <a:ext cx="24166" cy="167087"/>
            </a:xfrm>
            <a:custGeom>
              <a:avLst/>
              <a:gdLst>
                <a:gd name="connsiteX0" fmla="*/ 24166 w 24166"/>
                <a:gd name="connsiteY0" fmla="*/ 0 h 167087"/>
                <a:gd name="connsiteX1" fmla="*/ 0 w 24166"/>
                <a:gd name="connsiteY1" fmla="*/ 0 h 167087"/>
                <a:gd name="connsiteX2" fmla="*/ 0 w 24166"/>
                <a:gd name="connsiteY2" fmla="*/ 167087 h 167087"/>
                <a:gd name="connsiteX3" fmla="*/ 24166 w 24166"/>
                <a:gd name="connsiteY3" fmla="*/ 167087 h 167087"/>
                <a:gd name="connsiteX4" fmla="*/ 24166 w 24166"/>
                <a:gd name="connsiteY4" fmla="*/ 0 h 167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66" h="167087">
                  <a:moveTo>
                    <a:pt x="24166" y="0"/>
                  </a:moveTo>
                  <a:lnTo>
                    <a:pt x="0" y="0"/>
                  </a:lnTo>
                  <a:lnTo>
                    <a:pt x="0" y="167087"/>
                  </a:lnTo>
                  <a:lnTo>
                    <a:pt x="24166" y="167087"/>
                  </a:lnTo>
                  <a:lnTo>
                    <a:pt x="24166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94" name="Полилиния: фигура 83">
              <a:extLst>
                <a:ext uri="{FF2B5EF4-FFF2-40B4-BE49-F238E27FC236}">
                  <a16:creationId xmlns:a16="http://schemas.microsoft.com/office/drawing/2014/main" id="{C2325515-687D-A5DC-6283-445299ADDAF7}"/>
                </a:ext>
              </a:extLst>
            </p:cNvPr>
            <p:cNvSpPr/>
            <p:nvPr/>
          </p:nvSpPr>
          <p:spPr>
            <a:xfrm>
              <a:off x="10729391" y="769931"/>
              <a:ext cx="254327" cy="24205"/>
            </a:xfrm>
            <a:custGeom>
              <a:avLst/>
              <a:gdLst>
                <a:gd name="connsiteX0" fmla="*/ 254327 w 254327"/>
                <a:gd name="connsiteY0" fmla="*/ 0 h 24205"/>
                <a:gd name="connsiteX1" fmla="*/ 0 w 254327"/>
                <a:gd name="connsiteY1" fmla="*/ 0 h 24205"/>
                <a:gd name="connsiteX2" fmla="*/ 0 w 254327"/>
                <a:gd name="connsiteY2" fmla="*/ 24205 h 24205"/>
                <a:gd name="connsiteX3" fmla="*/ 254327 w 254327"/>
                <a:gd name="connsiteY3" fmla="*/ 24205 h 24205"/>
                <a:gd name="connsiteX4" fmla="*/ 254327 w 254327"/>
                <a:gd name="connsiteY4" fmla="*/ 0 h 2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7" h="24205">
                  <a:moveTo>
                    <a:pt x="254327" y="0"/>
                  </a:moveTo>
                  <a:lnTo>
                    <a:pt x="0" y="0"/>
                  </a:lnTo>
                  <a:lnTo>
                    <a:pt x="0" y="24205"/>
                  </a:lnTo>
                  <a:lnTo>
                    <a:pt x="254327" y="24205"/>
                  </a:lnTo>
                  <a:lnTo>
                    <a:pt x="254327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95" name="Полилиния: фигура 84">
              <a:extLst>
                <a:ext uri="{FF2B5EF4-FFF2-40B4-BE49-F238E27FC236}">
                  <a16:creationId xmlns:a16="http://schemas.microsoft.com/office/drawing/2014/main" id="{BCD81BE7-7085-78F0-D704-703A455CED46}"/>
                </a:ext>
              </a:extLst>
            </p:cNvPr>
            <p:cNvSpPr/>
            <p:nvPr/>
          </p:nvSpPr>
          <p:spPr>
            <a:xfrm>
              <a:off x="11238626" y="765326"/>
              <a:ext cx="254085" cy="92576"/>
            </a:xfrm>
            <a:custGeom>
              <a:avLst/>
              <a:gdLst>
                <a:gd name="connsiteX0" fmla="*/ 127931 w 254085"/>
                <a:gd name="connsiteY0" fmla="*/ 24205 h 92576"/>
                <a:gd name="connsiteX1" fmla="*/ 229684 w 254085"/>
                <a:gd name="connsiteY1" fmla="*/ 92459 h 92576"/>
                <a:gd name="connsiteX2" fmla="*/ 254086 w 254085"/>
                <a:gd name="connsiteY2" fmla="*/ 92459 h 92576"/>
                <a:gd name="connsiteX3" fmla="*/ 254086 w 254085"/>
                <a:gd name="connsiteY3" fmla="*/ 4840 h 92576"/>
                <a:gd name="connsiteX4" fmla="*/ 229919 w 254085"/>
                <a:gd name="connsiteY4" fmla="*/ 4840 h 92576"/>
                <a:gd name="connsiteX5" fmla="*/ 229919 w 254085"/>
                <a:gd name="connsiteY5" fmla="*/ 46523 h 92576"/>
                <a:gd name="connsiteX6" fmla="*/ 127931 w 254085"/>
                <a:gd name="connsiteY6" fmla="*/ 0 h 92576"/>
                <a:gd name="connsiteX7" fmla="*/ 0 w 254085"/>
                <a:gd name="connsiteY7" fmla="*/ 92576 h 92576"/>
                <a:gd name="connsiteX8" fmla="*/ 26061 w 254085"/>
                <a:gd name="connsiteY8" fmla="*/ 92576 h 92576"/>
                <a:gd name="connsiteX9" fmla="*/ 127814 w 254085"/>
                <a:gd name="connsiteY9" fmla="*/ 24205 h 92576"/>
                <a:gd name="connsiteX10" fmla="*/ 127931 w 254085"/>
                <a:gd name="connsiteY10" fmla="*/ 24205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85" h="92576">
                  <a:moveTo>
                    <a:pt x="127931" y="24205"/>
                  </a:moveTo>
                  <a:cubicBezTo>
                    <a:pt x="174147" y="24205"/>
                    <a:pt x="213643" y="52545"/>
                    <a:pt x="229684" y="92459"/>
                  </a:cubicBezTo>
                  <a:lnTo>
                    <a:pt x="254086" y="92459"/>
                  </a:lnTo>
                  <a:lnTo>
                    <a:pt x="254086" y="4840"/>
                  </a:lnTo>
                  <a:lnTo>
                    <a:pt x="229919" y="4840"/>
                  </a:lnTo>
                  <a:lnTo>
                    <a:pt x="229919" y="46523"/>
                  </a:lnTo>
                  <a:cubicBezTo>
                    <a:pt x="205276" y="18066"/>
                    <a:pt x="168727" y="0"/>
                    <a:pt x="127931" y="0"/>
                  </a:cubicBezTo>
                  <a:cubicBezTo>
                    <a:pt x="68031" y="0"/>
                    <a:pt x="17217" y="38966"/>
                    <a:pt x="0" y="92576"/>
                  </a:cubicBezTo>
                  <a:lnTo>
                    <a:pt x="26061" y="92576"/>
                  </a:lnTo>
                  <a:cubicBezTo>
                    <a:pt x="42095" y="52545"/>
                    <a:pt x="81708" y="24205"/>
                    <a:pt x="127814" y="24205"/>
                  </a:cubicBezTo>
                  <a:lnTo>
                    <a:pt x="127931" y="24205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96" name="Полилиния: фигура 85">
              <a:extLst>
                <a:ext uri="{FF2B5EF4-FFF2-40B4-BE49-F238E27FC236}">
                  <a16:creationId xmlns:a16="http://schemas.microsoft.com/office/drawing/2014/main" id="{F279FEAE-3ECC-5CEB-909B-6E3396235C64}"/>
                </a:ext>
              </a:extLst>
            </p:cNvPr>
            <p:cNvSpPr/>
            <p:nvPr/>
          </p:nvSpPr>
          <p:spPr>
            <a:xfrm>
              <a:off x="11238757" y="936672"/>
              <a:ext cx="254085" cy="92576"/>
            </a:xfrm>
            <a:custGeom>
              <a:avLst/>
              <a:gdLst>
                <a:gd name="connsiteX0" fmla="*/ 229795 w 254085"/>
                <a:gd name="connsiteY0" fmla="*/ 118 h 92576"/>
                <a:gd name="connsiteX1" fmla="*/ 229560 w 254085"/>
                <a:gd name="connsiteY1" fmla="*/ 118 h 92576"/>
                <a:gd name="connsiteX2" fmla="*/ 127807 w 254085"/>
                <a:gd name="connsiteY2" fmla="*/ 68371 h 92576"/>
                <a:gd name="connsiteX3" fmla="*/ 26054 w 254085"/>
                <a:gd name="connsiteY3" fmla="*/ 0 h 92576"/>
                <a:gd name="connsiteX4" fmla="*/ 0 w 254085"/>
                <a:gd name="connsiteY4" fmla="*/ 0 h 92576"/>
                <a:gd name="connsiteX5" fmla="*/ 127924 w 254085"/>
                <a:gd name="connsiteY5" fmla="*/ 92576 h 92576"/>
                <a:gd name="connsiteX6" fmla="*/ 229913 w 254085"/>
                <a:gd name="connsiteY6" fmla="*/ 46053 h 92576"/>
                <a:gd name="connsiteX7" fmla="*/ 229913 w 254085"/>
                <a:gd name="connsiteY7" fmla="*/ 87737 h 92576"/>
                <a:gd name="connsiteX8" fmla="*/ 254086 w 254085"/>
                <a:gd name="connsiteY8" fmla="*/ 87737 h 92576"/>
                <a:gd name="connsiteX9" fmla="*/ 254086 w 254085"/>
                <a:gd name="connsiteY9" fmla="*/ 118 h 92576"/>
                <a:gd name="connsiteX10" fmla="*/ 229913 w 254085"/>
                <a:gd name="connsiteY10" fmla="*/ 118 h 92576"/>
                <a:gd name="connsiteX11" fmla="*/ 229795 w 254085"/>
                <a:gd name="connsiteY11" fmla="*/ 118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5" h="92576">
                  <a:moveTo>
                    <a:pt x="229795" y="118"/>
                  </a:moveTo>
                  <a:lnTo>
                    <a:pt x="229560" y="118"/>
                  </a:lnTo>
                  <a:cubicBezTo>
                    <a:pt x="213525" y="40149"/>
                    <a:pt x="173912" y="68371"/>
                    <a:pt x="127807" y="68371"/>
                  </a:cubicBezTo>
                  <a:cubicBezTo>
                    <a:pt x="81708" y="68371"/>
                    <a:pt x="42089" y="40031"/>
                    <a:pt x="26054" y="0"/>
                  </a:cubicBezTo>
                  <a:lnTo>
                    <a:pt x="0" y="0"/>
                  </a:lnTo>
                  <a:cubicBezTo>
                    <a:pt x="17093" y="53610"/>
                    <a:pt x="67914" y="92576"/>
                    <a:pt x="127924" y="92576"/>
                  </a:cubicBezTo>
                  <a:cubicBezTo>
                    <a:pt x="168837" y="92576"/>
                    <a:pt x="205387" y="74510"/>
                    <a:pt x="229913" y="46053"/>
                  </a:cubicBezTo>
                  <a:lnTo>
                    <a:pt x="229913" y="87737"/>
                  </a:lnTo>
                  <a:lnTo>
                    <a:pt x="254086" y="87737"/>
                  </a:lnTo>
                  <a:lnTo>
                    <a:pt x="254086" y="118"/>
                  </a:lnTo>
                  <a:lnTo>
                    <a:pt x="229913" y="118"/>
                  </a:lnTo>
                  <a:lnTo>
                    <a:pt x="229795" y="118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97" name="Полилиния: фигура 86">
              <a:extLst>
                <a:ext uri="{FF2B5EF4-FFF2-40B4-BE49-F238E27FC236}">
                  <a16:creationId xmlns:a16="http://schemas.microsoft.com/office/drawing/2014/main" id="{6048089E-1ED8-FCA1-A051-8483A279F57A}"/>
                </a:ext>
              </a:extLst>
            </p:cNvPr>
            <p:cNvSpPr/>
            <p:nvPr/>
          </p:nvSpPr>
          <p:spPr>
            <a:xfrm>
              <a:off x="11747745" y="769931"/>
              <a:ext cx="254327" cy="87736"/>
            </a:xfrm>
            <a:custGeom>
              <a:avLst/>
              <a:gdLst>
                <a:gd name="connsiteX0" fmla="*/ 230154 w 254327"/>
                <a:gd name="connsiteY0" fmla="*/ 63414 h 87736"/>
                <a:gd name="connsiteX1" fmla="*/ 24290 w 254327"/>
                <a:gd name="connsiteY1" fmla="*/ 63414 h 87736"/>
                <a:gd name="connsiteX2" fmla="*/ 24290 w 254327"/>
                <a:gd name="connsiteY2" fmla="*/ 0 h 87736"/>
                <a:gd name="connsiteX3" fmla="*/ 0 w 254327"/>
                <a:gd name="connsiteY3" fmla="*/ 0 h 87736"/>
                <a:gd name="connsiteX4" fmla="*/ 0 w 254327"/>
                <a:gd name="connsiteY4" fmla="*/ 87737 h 87736"/>
                <a:gd name="connsiteX5" fmla="*/ 254327 w 254327"/>
                <a:gd name="connsiteY5" fmla="*/ 87737 h 87736"/>
                <a:gd name="connsiteX6" fmla="*/ 254327 w 254327"/>
                <a:gd name="connsiteY6" fmla="*/ 0 h 87736"/>
                <a:gd name="connsiteX7" fmla="*/ 230154 w 254327"/>
                <a:gd name="connsiteY7" fmla="*/ 0 h 87736"/>
                <a:gd name="connsiteX8" fmla="*/ 230154 w 254327"/>
                <a:gd name="connsiteY8" fmla="*/ 63414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736">
                  <a:moveTo>
                    <a:pt x="230154" y="63414"/>
                  </a:moveTo>
                  <a:lnTo>
                    <a:pt x="24290" y="63414"/>
                  </a:lnTo>
                  <a:lnTo>
                    <a:pt x="24290" y="0"/>
                  </a:lnTo>
                  <a:lnTo>
                    <a:pt x="0" y="0"/>
                  </a:lnTo>
                  <a:lnTo>
                    <a:pt x="0" y="87737"/>
                  </a:lnTo>
                  <a:lnTo>
                    <a:pt x="254327" y="87737"/>
                  </a:lnTo>
                  <a:lnTo>
                    <a:pt x="254327" y="0"/>
                  </a:lnTo>
                  <a:lnTo>
                    <a:pt x="230154" y="0"/>
                  </a:lnTo>
                  <a:lnTo>
                    <a:pt x="230154" y="63414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98" name="Полилиния: фигура 87">
              <a:extLst>
                <a:ext uri="{FF2B5EF4-FFF2-40B4-BE49-F238E27FC236}">
                  <a16:creationId xmlns:a16="http://schemas.microsoft.com/office/drawing/2014/main" id="{F60278AD-B721-F3BE-5516-1EB44974D093}"/>
                </a:ext>
              </a:extLst>
            </p:cNvPr>
            <p:cNvSpPr/>
            <p:nvPr/>
          </p:nvSpPr>
          <p:spPr>
            <a:xfrm>
              <a:off x="11747745" y="936900"/>
              <a:ext cx="254327" cy="87736"/>
            </a:xfrm>
            <a:custGeom>
              <a:avLst/>
              <a:gdLst>
                <a:gd name="connsiteX0" fmla="*/ 0 w 254327"/>
                <a:gd name="connsiteY0" fmla="*/ 87737 h 87736"/>
                <a:gd name="connsiteX1" fmla="*/ 24290 w 254327"/>
                <a:gd name="connsiteY1" fmla="*/ 87737 h 87736"/>
                <a:gd name="connsiteX2" fmla="*/ 24290 w 254327"/>
                <a:gd name="connsiteY2" fmla="*/ 24330 h 87736"/>
                <a:gd name="connsiteX3" fmla="*/ 230154 w 254327"/>
                <a:gd name="connsiteY3" fmla="*/ 24330 h 87736"/>
                <a:gd name="connsiteX4" fmla="*/ 230154 w 254327"/>
                <a:gd name="connsiteY4" fmla="*/ 87737 h 87736"/>
                <a:gd name="connsiteX5" fmla="*/ 254327 w 254327"/>
                <a:gd name="connsiteY5" fmla="*/ 87737 h 87736"/>
                <a:gd name="connsiteX6" fmla="*/ 254327 w 254327"/>
                <a:gd name="connsiteY6" fmla="*/ 0 h 87736"/>
                <a:gd name="connsiteX7" fmla="*/ 0 w 254327"/>
                <a:gd name="connsiteY7" fmla="*/ 0 h 87736"/>
                <a:gd name="connsiteX8" fmla="*/ 0 w 254327"/>
                <a:gd name="connsiteY8" fmla="*/ 8773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736">
                  <a:moveTo>
                    <a:pt x="0" y="87737"/>
                  </a:moveTo>
                  <a:lnTo>
                    <a:pt x="24290" y="87737"/>
                  </a:lnTo>
                  <a:lnTo>
                    <a:pt x="24290" y="24330"/>
                  </a:lnTo>
                  <a:lnTo>
                    <a:pt x="230154" y="24330"/>
                  </a:lnTo>
                  <a:lnTo>
                    <a:pt x="230154" y="87737"/>
                  </a:lnTo>
                  <a:lnTo>
                    <a:pt x="254327" y="87737"/>
                  </a:lnTo>
                  <a:lnTo>
                    <a:pt x="254327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99" name="Полилиния: фигура 88">
              <a:extLst>
                <a:ext uri="{FF2B5EF4-FFF2-40B4-BE49-F238E27FC236}">
                  <a16:creationId xmlns:a16="http://schemas.microsoft.com/office/drawing/2014/main" id="{E793FB70-B789-809F-B2B0-AE65027E65D3}"/>
                </a:ext>
              </a:extLst>
            </p:cNvPr>
            <p:cNvSpPr/>
            <p:nvPr/>
          </p:nvSpPr>
          <p:spPr>
            <a:xfrm>
              <a:off x="10729391" y="1275679"/>
              <a:ext cx="254092" cy="92583"/>
            </a:xfrm>
            <a:custGeom>
              <a:avLst/>
              <a:gdLst>
                <a:gd name="connsiteX0" fmla="*/ 127931 w 254092"/>
                <a:gd name="connsiteY0" fmla="*/ 24212 h 92583"/>
                <a:gd name="connsiteX1" fmla="*/ 229684 w 254092"/>
                <a:gd name="connsiteY1" fmla="*/ 92465 h 92583"/>
                <a:gd name="connsiteX2" fmla="*/ 254092 w 254092"/>
                <a:gd name="connsiteY2" fmla="*/ 92465 h 92583"/>
                <a:gd name="connsiteX3" fmla="*/ 254092 w 254092"/>
                <a:gd name="connsiteY3" fmla="*/ 4846 h 92583"/>
                <a:gd name="connsiteX4" fmla="*/ 229919 w 254092"/>
                <a:gd name="connsiteY4" fmla="*/ 4846 h 92583"/>
                <a:gd name="connsiteX5" fmla="*/ 229919 w 254092"/>
                <a:gd name="connsiteY5" fmla="*/ 46530 h 92583"/>
                <a:gd name="connsiteX6" fmla="*/ 127931 w 254092"/>
                <a:gd name="connsiteY6" fmla="*/ 0 h 92583"/>
                <a:gd name="connsiteX7" fmla="*/ 0 w 254092"/>
                <a:gd name="connsiteY7" fmla="*/ 92583 h 92583"/>
                <a:gd name="connsiteX8" fmla="*/ 26060 w 254092"/>
                <a:gd name="connsiteY8" fmla="*/ 92583 h 92583"/>
                <a:gd name="connsiteX9" fmla="*/ 127814 w 254092"/>
                <a:gd name="connsiteY9" fmla="*/ 24212 h 92583"/>
                <a:gd name="connsiteX10" fmla="*/ 127931 w 254092"/>
                <a:gd name="connsiteY10" fmla="*/ 24212 h 92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92" h="92583">
                  <a:moveTo>
                    <a:pt x="127931" y="24212"/>
                  </a:moveTo>
                  <a:cubicBezTo>
                    <a:pt x="174147" y="24212"/>
                    <a:pt x="213650" y="52552"/>
                    <a:pt x="229684" y="92465"/>
                  </a:cubicBezTo>
                  <a:lnTo>
                    <a:pt x="254092" y="92465"/>
                  </a:lnTo>
                  <a:lnTo>
                    <a:pt x="254092" y="4846"/>
                  </a:lnTo>
                  <a:lnTo>
                    <a:pt x="229919" y="4846"/>
                  </a:lnTo>
                  <a:lnTo>
                    <a:pt x="229919" y="46530"/>
                  </a:lnTo>
                  <a:cubicBezTo>
                    <a:pt x="205276" y="18072"/>
                    <a:pt x="168726" y="0"/>
                    <a:pt x="127931" y="0"/>
                  </a:cubicBezTo>
                  <a:cubicBezTo>
                    <a:pt x="68031" y="0"/>
                    <a:pt x="17217" y="38973"/>
                    <a:pt x="0" y="92583"/>
                  </a:cubicBezTo>
                  <a:lnTo>
                    <a:pt x="26060" y="92583"/>
                  </a:lnTo>
                  <a:cubicBezTo>
                    <a:pt x="42095" y="52552"/>
                    <a:pt x="81708" y="24212"/>
                    <a:pt x="127814" y="24212"/>
                  </a:cubicBezTo>
                  <a:lnTo>
                    <a:pt x="127931" y="24212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00" name="Полилиния: фигура 89">
              <a:extLst>
                <a:ext uri="{FF2B5EF4-FFF2-40B4-BE49-F238E27FC236}">
                  <a16:creationId xmlns:a16="http://schemas.microsoft.com/office/drawing/2014/main" id="{D1C7F755-969F-FC45-8FD1-37404DB5749B}"/>
                </a:ext>
              </a:extLst>
            </p:cNvPr>
            <p:cNvSpPr/>
            <p:nvPr/>
          </p:nvSpPr>
          <p:spPr>
            <a:xfrm>
              <a:off x="10729639" y="1447031"/>
              <a:ext cx="254085" cy="92576"/>
            </a:xfrm>
            <a:custGeom>
              <a:avLst/>
              <a:gdLst>
                <a:gd name="connsiteX0" fmla="*/ 229795 w 254085"/>
                <a:gd name="connsiteY0" fmla="*/ 118 h 92576"/>
                <a:gd name="connsiteX1" fmla="*/ 229560 w 254085"/>
                <a:gd name="connsiteY1" fmla="*/ 118 h 92576"/>
                <a:gd name="connsiteX2" fmla="*/ 127807 w 254085"/>
                <a:gd name="connsiteY2" fmla="*/ 68371 h 92576"/>
                <a:gd name="connsiteX3" fmla="*/ 26054 w 254085"/>
                <a:gd name="connsiteY3" fmla="*/ 0 h 92576"/>
                <a:gd name="connsiteX4" fmla="*/ 0 w 254085"/>
                <a:gd name="connsiteY4" fmla="*/ 0 h 92576"/>
                <a:gd name="connsiteX5" fmla="*/ 127925 w 254085"/>
                <a:gd name="connsiteY5" fmla="*/ 92577 h 92576"/>
                <a:gd name="connsiteX6" fmla="*/ 229913 w 254085"/>
                <a:gd name="connsiteY6" fmla="*/ 46053 h 92576"/>
                <a:gd name="connsiteX7" fmla="*/ 229913 w 254085"/>
                <a:gd name="connsiteY7" fmla="*/ 87737 h 92576"/>
                <a:gd name="connsiteX8" fmla="*/ 254086 w 254085"/>
                <a:gd name="connsiteY8" fmla="*/ 87737 h 92576"/>
                <a:gd name="connsiteX9" fmla="*/ 254086 w 254085"/>
                <a:gd name="connsiteY9" fmla="*/ 118 h 92576"/>
                <a:gd name="connsiteX10" fmla="*/ 229913 w 254085"/>
                <a:gd name="connsiteY10" fmla="*/ 118 h 92576"/>
                <a:gd name="connsiteX11" fmla="*/ 229795 w 254085"/>
                <a:gd name="connsiteY11" fmla="*/ 118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5" h="92576">
                  <a:moveTo>
                    <a:pt x="229795" y="118"/>
                  </a:moveTo>
                  <a:lnTo>
                    <a:pt x="229560" y="118"/>
                  </a:lnTo>
                  <a:cubicBezTo>
                    <a:pt x="213525" y="40149"/>
                    <a:pt x="173906" y="68371"/>
                    <a:pt x="127807" y="68371"/>
                  </a:cubicBezTo>
                  <a:cubicBezTo>
                    <a:pt x="81708" y="68371"/>
                    <a:pt x="42089" y="40031"/>
                    <a:pt x="26054" y="0"/>
                  </a:cubicBezTo>
                  <a:lnTo>
                    <a:pt x="0" y="0"/>
                  </a:lnTo>
                  <a:cubicBezTo>
                    <a:pt x="17093" y="53610"/>
                    <a:pt x="67914" y="92577"/>
                    <a:pt x="127925" y="92577"/>
                  </a:cubicBezTo>
                  <a:cubicBezTo>
                    <a:pt x="168837" y="92577"/>
                    <a:pt x="205387" y="74511"/>
                    <a:pt x="229913" y="46053"/>
                  </a:cubicBezTo>
                  <a:lnTo>
                    <a:pt x="229913" y="87737"/>
                  </a:lnTo>
                  <a:lnTo>
                    <a:pt x="254086" y="87737"/>
                  </a:lnTo>
                  <a:lnTo>
                    <a:pt x="254086" y="118"/>
                  </a:lnTo>
                  <a:lnTo>
                    <a:pt x="229913" y="118"/>
                  </a:lnTo>
                  <a:lnTo>
                    <a:pt x="229795" y="118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01" name="Полилиния: фигура 90">
              <a:extLst>
                <a:ext uri="{FF2B5EF4-FFF2-40B4-BE49-F238E27FC236}">
                  <a16:creationId xmlns:a16="http://schemas.microsoft.com/office/drawing/2014/main" id="{C93508D0-69D1-0FB5-6168-6FFDF2C8DB91}"/>
                </a:ext>
              </a:extLst>
            </p:cNvPr>
            <p:cNvSpPr/>
            <p:nvPr/>
          </p:nvSpPr>
          <p:spPr>
            <a:xfrm>
              <a:off x="11747745" y="1275568"/>
              <a:ext cx="253974" cy="92694"/>
            </a:xfrm>
            <a:custGeom>
              <a:avLst/>
              <a:gdLst>
                <a:gd name="connsiteX0" fmla="*/ 127108 w 253974"/>
                <a:gd name="connsiteY0" fmla="*/ 0 h 92694"/>
                <a:gd name="connsiteX1" fmla="*/ 0 w 253974"/>
                <a:gd name="connsiteY1" fmla="*/ 92694 h 92694"/>
                <a:gd name="connsiteX2" fmla="*/ 25825 w 253974"/>
                <a:gd name="connsiteY2" fmla="*/ 92694 h 92694"/>
                <a:gd name="connsiteX3" fmla="*/ 126984 w 253974"/>
                <a:gd name="connsiteY3" fmla="*/ 24206 h 92694"/>
                <a:gd name="connsiteX4" fmla="*/ 228150 w 253974"/>
                <a:gd name="connsiteY4" fmla="*/ 92694 h 92694"/>
                <a:gd name="connsiteX5" fmla="*/ 253975 w 253974"/>
                <a:gd name="connsiteY5" fmla="*/ 92694 h 92694"/>
                <a:gd name="connsiteX6" fmla="*/ 126867 w 253974"/>
                <a:gd name="connsiteY6" fmla="*/ 0 h 92694"/>
                <a:gd name="connsiteX7" fmla="*/ 127108 w 253974"/>
                <a:gd name="connsiteY7" fmla="*/ 0 h 9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74" h="92694">
                  <a:moveTo>
                    <a:pt x="127108" y="0"/>
                  </a:moveTo>
                  <a:cubicBezTo>
                    <a:pt x="67561" y="0"/>
                    <a:pt x="16864" y="39084"/>
                    <a:pt x="0" y="92694"/>
                  </a:cubicBezTo>
                  <a:lnTo>
                    <a:pt x="25825" y="92694"/>
                  </a:lnTo>
                  <a:cubicBezTo>
                    <a:pt x="41742" y="52663"/>
                    <a:pt x="81120" y="24206"/>
                    <a:pt x="126984" y="24206"/>
                  </a:cubicBezTo>
                  <a:cubicBezTo>
                    <a:pt x="172854" y="24206"/>
                    <a:pt x="212232" y="52663"/>
                    <a:pt x="228150" y="92694"/>
                  </a:cubicBezTo>
                  <a:lnTo>
                    <a:pt x="253975" y="92694"/>
                  </a:lnTo>
                  <a:cubicBezTo>
                    <a:pt x="236993" y="38967"/>
                    <a:pt x="186531" y="0"/>
                    <a:pt x="126867" y="0"/>
                  </a:cubicBezTo>
                  <a:lnTo>
                    <a:pt x="127108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02" name="Полилиния: фигура 91">
              <a:extLst>
                <a:ext uri="{FF2B5EF4-FFF2-40B4-BE49-F238E27FC236}">
                  <a16:creationId xmlns:a16="http://schemas.microsoft.com/office/drawing/2014/main" id="{172AC1AE-C437-19AD-3B40-B9A543D17C74}"/>
                </a:ext>
              </a:extLst>
            </p:cNvPr>
            <p:cNvSpPr/>
            <p:nvPr/>
          </p:nvSpPr>
          <p:spPr>
            <a:xfrm>
              <a:off x="11747745" y="1447142"/>
              <a:ext cx="254209" cy="92583"/>
            </a:xfrm>
            <a:custGeom>
              <a:avLst/>
              <a:gdLst>
                <a:gd name="connsiteX0" fmla="*/ 127108 w 254209"/>
                <a:gd name="connsiteY0" fmla="*/ 68371 h 92583"/>
                <a:gd name="connsiteX1" fmla="*/ 25943 w 254209"/>
                <a:gd name="connsiteY1" fmla="*/ 0 h 92583"/>
                <a:gd name="connsiteX2" fmla="*/ 0 w 254209"/>
                <a:gd name="connsiteY2" fmla="*/ 0 h 92583"/>
                <a:gd name="connsiteX3" fmla="*/ 127108 w 254209"/>
                <a:gd name="connsiteY3" fmla="*/ 92583 h 92583"/>
                <a:gd name="connsiteX4" fmla="*/ 254210 w 254209"/>
                <a:gd name="connsiteY4" fmla="*/ 0 h 92583"/>
                <a:gd name="connsiteX5" fmla="*/ 228267 w 254209"/>
                <a:gd name="connsiteY5" fmla="*/ 0 h 92583"/>
                <a:gd name="connsiteX6" fmla="*/ 127108 w 254209"/>
                <a:gd name="connsiteY6" fmla="*/ 68371 h 92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9" h="92583">
                  <a:moveTo>
                    <a:pt x="127108" y="68371"/>
                  </a:moveTo>
                  <a:cubicBezTo>
                    <a:pt x="81238" y="68371"/>
                    <a:pt x="41860" y="40031"/>
                    <a:pt x="25943" y="0"/>
                  </a:cubicBezTo>
                  <a:lnTo>
                    <a:pt x="0" y="0"/>
                  </a:lnTo>
                  <a:cubicBezTo>
                    <a:pt x="16982" y="53610"/>
                    <a:pt x="67443" y="92583"/>
                    <a:pt x="127108" y="92583"/>
                  </a:cubicBezTo>
                  <a:cubicBezTo>
                    <a:pt x="186766" y="92583"/>
                    <a:pt x="237228" y="53610"/>
                    <a:pt x="254210" y="0"/>
                  </a:cubicBezTo>
                  <a:lnTo>
                    <a:pt x="228267" y="0"/>
                  </a:lnTo>
                  <a:cubicBezTo>
                    <a:pt x="212350" y="40031"/>
                    <a:pt x="172972" y="68371"/>
                    <a:pt x="127108" y="68371"/>
                  </a:cubicBez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03" name="Полилиния: фигура 92">
              <a:extLst>
                <a:ext uri="{FF2B5EF4-FFF2-40B4-BE49-F238E27FC236}">
                  <a16:creationId xmlns:a16="http://schemas.microsoft.com/office/drawing/2014/main" id="{7163BBA2-F488-B19E-42BD-9ED6EA9A5FBA}"/>
                </a:ext>
              </a:extLst>
            </p:cNvPr>
            <p:cNvSpPr/>
            <p:nvPr/>
          </p:nvSpPr>
          <p:spPr>
            <a:xfrm>
              <a:off x="11238509" y="1280290"/>
              <a:ext cx="254438" cy="87736"/>
            </a:xfrm>
            <a:custGeom>
              <a:avLst/>
              <a:gdLst>
                <a:gd name="connsiteX0" fmla="*/ 230266 w 254438"/>
                <a:gd name="connsiteY0" fmla="*/ 63407 h 87736"/>
                <a:gd name="connsiteX1" fmla="*/ 24284 w 254438"/>
                <a:gd name="connsiteY1" fmla="*/ 63407 h 87736"/>
                <a:gd name="connsiteX2" fmla="*/ 24284 w 254438"/>
                <a:gd name="connsiteY2" fmla="*/ 0 h 87736"/>
                <a:gd name="connsiteX3" fmla="*/ 0 w 254438"/>
                <a:gd name="connsiteY3" fmla="*/ 0 h 87736"/>
                <a:gd name="connsiteX4" fmla="*/ 0 w 254438"/>
                <a:gd name="connsiteY4" fmla="*/ 87737 h 87736"/>
                <a:gd name="connsiteX5" fmla="*/ 254438 w 254438"/>
                <a:gd name="connsiteY5" fmla="*/ 87737 h 87736"/>
                <a:gd name="connsiteX6" fmla="*/ 254438 w 254438"/>
                <a:gd name="connsiteY6" fmla="*/ 0 h 87736"/>
                <a:gd name="connsiteX7" fmla="*/ 230266 w 254438"/>
                <a:gd name="connsiteY7" fmla="*/ 0 h 87736"/>
                <a:gd name="connsiteX8" fmla="*/ 230266 w 254438"/>
                <a:gd name="connsiteY8" fmla="*/ 6340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438" h="87736">
                  <a:moveTo>
                    <a:pt x="230266" y="63407"/>
                  </a:moveTo>
                  <a:lnTo>
                    <a:pt x="24284" y="63407"/>
                  </a:lnTo>
                  <a:lnTo>
                    <a:pt x="24284" y="0"/>
                  </a:lnTo>
                  <a:lnTo>
                    <a:pt x="0" y="0"/>
                  </a:lnTo>
                  <a:lnTo>
                    <a:pt x="0" y="87737"/>
                  </a:lnTo>
                  <a:lnTo>
                    <a:pt x="254438" y="87737"/>
                  </a:lnTo>
                  <a:lnTo>
                    <a:pt x="254438" y="0"/>
                  </a:lnTo>
                  <a:lnTo>
                    <a:pt x="230266" y="0"/>
                  </a:lnTo>
                  <a:lnTo>
                    <a:pt x="230266" y="63407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04" name="Полилиния: фигура 93">
              <a:extLst>
                <a:ext uri="{FF2B5EF4-FFF2-40B4-BE49-F238E27FC236}">
                  <a16:creationId xmlns:a16="http://schemas.microsoft.com/office/drawing/2014/main" id="{7A41EA00-5C6F-B3D3-57A3-AD7133336039}"/>
                </a:ext>
              </a:extLst>
            </p:cNvPr>
            <p:cNvSpPr/>
            <p:nvPr/>
          </p:nvSpPr>
          <p:spPr>
            <a:xfrm>
              <a:off x="11238509" y="1447260"/>
              <a:ext cx="254438" cy="87736"/>
            </a:xfrm>
            <a:custGeom>
              <a:avLst/>
              <a:gdLst>
                <a:gd name="connsiteX0" fmla="*/ 0 w 254438"/>
                <a:gd name="connsiteY0" fmla="*/ 87737 h 87736"/>
                <a:gd name="connsiteX1" fmla="*/ 24284 w 254438"/>
                <a:gd name="connsiteY1" fmla="*/ 87737 h 87736"/>
                <a:gd name="connsiteX2" fmla="*/ 24284 w 254438"/>
                <a:gd name="connsiteY2" fmla="*/ 24323 h 87736"/>
                <a:gd name="connsiteX3" fmla="*/ 230266 w 254438"/>
                <a:gd name="connsiteY3" fmla="*/ 24323 h 87736"/>
                <a:gd name="connsiteX4" fmla="*/ 230266 w 254438"/>
                <a:gd name="connsiteY4" fmla="*/ 87737 h 87736"/>
                <a:gd name="connsiteX5" fmla="*/ 254438 w 254438"/>
                <a:gd name="connsiteY5" fmla="*/ 87737 h 87736"/>
                <a:gd name="connsiteX6" fmla="*/ 254438 w 254438"/>
                <a:gd name="connsiteY6" fmla="*/ 0 h 87736"/>
                <a:gd name="connsiteX7" fmla="*/ 0 w 254438"/>
                <a:gd name="connsiteY7" fmla="*/ 0 h 87736"/>
                <a:gd name="connsiteX8" fmla="*/ 0 w 254438"/>
                <a:gd name="connsiteY8" fmla="*/ 8773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438" h="87736">
                  <a:moveTo>
                    <a:pt x="0" y="87737"/>
                  </a:moveTo>
                  <a:lnTo>
                    <a:pt x="24284" y="87737"/>
                  </a:lnTo>
                  <a:lnTo>
                    <a:pt x="24284" y="24323"/>
                  </a:lnTo>
                  <a:lnTo>
                    <a:pt x="230266" y="24323"/>
                  </a:lnTo>
                  <a:lnTo>
                    <a:pt x="230266" y="87737"/>
                  </a:lnTo>
                  <a:lnTo>
                    <a:pt x="254438" y="87737"/>
                  </a:lnTo>
                  <a:lnTo>
                    <a:pt x="254438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05" name="Полилиния: фигура 94">
              <a:extLst>
                <a:ext uri="{FF2B5EF4-FFF2-40B4-BE49-F238E27FC236}">
                  <a16:creationId xmlns:a16="http://schemas.microsoft.com/office/drawing/2014/main" id="{EEF0D38F-4DFF-4405-3181-54E2365281E7}"/>
                </a:ext>
              </a:extLst>
            </p:cNvPr>
            <p:cNvSpPr/>
            <p:nvPr/>
          </p:nvSpPr>
          <p:spPr>
            <a:xfrm>
              <a:off x="11862842" y="1878399"/>
              <a:ext cx="24166" cy="167087"/>
            </a:xfrm>
            <a:custGeom>
              <a:avLst/>
              <a:gdLst>
                <a:gd name="connsiteX0" fmla="*/ 24166 w 24166"/>
                <a:gd name="connsiteY0" fmla="*/ 0 h 167087"/>
                <a:gd name="connsiteX1" fmla="*/ 0 w 24166"/>
                <a:gd name="connsiteY1" fmla="*/ 0 h 167087"/>
                <a:gd name="connsiteX2" fmla="*/ 0 w 24166"/>
                <a:gd name="connsiteY2" fmla="*/ 167087 h 167087"/>
                <a:gd name="connsiteX3" fmla="*/ 24166 w 24166"/>
                <a:gd name="connsiteY3" fmla="*/ 167087 h 167087"/>
                <a:gd name="connsiteX4" fmla="*/ 24166 w 24166"/>
                <a:gd name="connsiteY4" fmla="*/ 0 h 167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66" h="167087">
                  <a:moveTo>
                    <a:pt x="24166" y="0"/>
                  </a:moveTo>
                  <a:lnTo>
                    <a:pt x="0" y="0"/>
                  </a:lnTo>
                  <a:lnTo>
                    <a:pt x="0" y="167087"/>
                  </a:lnTo>
                  <a:lnTo>
                    <a:pt x="24166" y="167087"/>
                  </a:lnTo>
                  <a:lnTo>
                    <a:pt x="24166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06" name="Полилиния: фигура 95">
              <a:extLst>
                <a:ext uri="{FF2B5EF4-FFF2-40B4-BE49-F238E27FC236}">
                  <a16:creationId xmlns:a16="http://schemas.microsoft.com/office/drawing/2014/main" id="{9A23F0DF-633E-9BB5-5C1C-41437D73B9EE}"/>
                </a:ext>
              </a:extLst>
            </p:cNvPr>
            <p:cNvSpPr/>
            <p:nvPr/>
          </p:nvSpPr>
          <p:spPr>
            <a:xfrm>
              <a:off x="11747745" y="1790774"/>
              <a:ext cx="254327" cy="24205"/>
            </a:xfrm>
            <a:custGeom>
              <a:avLst/>
              <a:gdLst>
                <a:gd name="connsiteX0" fmla="*/ 254327 w 254327"/>
                <a:gd name="connsiteY0" fmla="*/ 0 h 24205"/>
                <a:gd name="connsiteX1" fmla="*/ 0 w 254327"/>
                <a:gd name="connsiteY1" fmla="*/ 0 h 24205"/>
                <a:gd name="connsiteX2" fmla="*/ 0 w 254327"/>
                <a:gd name="connsiteY2" fmla="*/ 24205 h 24205"/>
                <a:gd name="connsiteX3" fmla="*/ 254327 w 254327"/>
                <a:gd name="connsiteY3" fmla="*/ 24205 h 24205"/>
                <a:gd name="connsiteX4" fmla="*/ 254327 w 254327"/>
                <a:gd name="connsiteY4" fmla="*/ 0 h 2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7" h="24205">
                  <a:moveTo>
                    <a:pt x="254327" y="0"/>
                  </a:moveTo>
                  <a:lnTo>
                    <a:pt x="0" y="0"/>
                  </a:lnTo>
                  <a:lnTo>
                    <a:pt x="0" y="24205"/>
                  </a:lnTo>
                  <a:lnTo>
                    <a:pt x="254327" y="24205"/>
                  </a:lnTo>
                  <a:lnTo>
                    <a:pt x="254327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07" name="Полилиния: фигура 96">
              <a:extLst>
                <a:ext uri="{FF2B5EF4-FFF2-40B4-BE49-F238E27FC236}">
                  <a16:creationId xmlns:a16="http://schemas.microsoft.com/office/drawing/2014/main" id="{56FEDA04-6CAD-CE07-A739-5F90DD22E6B4}"/>
                </a:ext>
              </a:extLst>
            </p:cNvPr>
            <p:cNvSpPr/>
            <p:nvPr/>
          </p:nvSpPr>
          <p:spPr>
            <a:xfrm>
              <a:off x="11238626" y="1785927"/>
              <a:ext cx="253968" cy="92693"/>
            </a:xfrm>
            <a:custGeom>
              <a:avLst/>
              <a:gdLst>
                <a:gd name="connsiteX0" fmla="*/ 127102 w 253968"/>
                <a:gd name="connsiteY0" fmla="*/ 0 h 92693"/>
                <a:gd name="connsiteX1" fmla="*/ 0 w 253968"/>
                <a:gd name="connsiteY1" fmla="*/ 92694 h 92693"/>
                <a:gd name="connsiteX2" fmla="*/ 25825 w 253968"/>
                <a:gd name="connsiteY2" fmla="*/ 92694 h 92693"/>
                <a:gd name="connsiteX3" fmla="*/ 126984 w 253968"/>
                <a:gd name="connsiteY3" fmla="*/ 24205 h 92693"/>
                <a:gd name="connsiteX4" fmla="*/ 228149 w 253968"/>
                <a:gd name="connsiteY4" fmla="*/ 92694 h 92693"/>
                <a:gd name="connsiteX5" fmla="*/ 253968 w 253968"/>
                <a:gd name="connsiteY5" fmla="*/ 92694 h 92693"/>
                <a:gd name="connsiteX6" fmla="*/ 126866 w 253968"/>
                <a:gd name="connsiteY6" fmla="*/ 0 h 92693"/>
                <a:gd name="connsiteX7" fmla="*/ 127102 w 253968"/>
                <a:gd name="connsiteY7" fmla="*/ 0 h 92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693">
                  <a:moveTo>
                    <a:pt x="127102" y="0"/>
                  </a:moveTo>
                  <a:cubicBezTo>
                    <a:pt x="67561" y="0"/>
                    <a:pt x="16864" y="39084"/>
                    <a:pt x="0" y="92694"/>
                  </a:cubicBezTo>
                  <a:lnTo>
                    <a:pt x="25825" y="92694"/>
                  </a:lnTo>
                  <a:cubicBezTo>
                    <a:pt x="41742" y="52663"/>
                    <a:pt x="81120" y="24205"/>
                    <a:pt x="126984" y="24205"/>
                  </a:cubicBezTo>
                  <a:cubicBezTo>
                    <a:pt x="172854" y="24205"/>
                    <a:pt x="212232" y="52663"/>
                    <a:pt x="228149" y="92694"/>
                  </a:cubicBezTo>
                  <a:lnTo>
                    <a:pt x="253968" y="92694"/>
                  </a:lnTo>
                  <a:cubicBezTo>
                    <a:pt x="236993" y="38967"/>
                    <a:pt x="186531" y="0"/>
                    <a:pt x="126866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08" name="Полилиния: фигура 97">
              <a:extLst>
                <a:ext uri="{FF2B5EF4-FFF2-40B4-BE49-F238E27FC236}">
                  <a16:creationId xmlns:a16="http://schemas.microsoft.com/office/drawing/2014/main" id="{4423E25F-4333-19D6-8DCC-9EDF187EB724}"/>
                </a:ext>
              </a:extLst>
            </p:cNvPr>
            <p:cNvSpPr/>
            <p:nvPr/>
          </p:nvSpPr>
          <p:spPr>
            <a:xfrm>
              <a:off x="11238626" y="1957619"/>
              <a:ext cx="254203" cy="92576"/>
            </a:xfrm>
            <a:custGeom>
              <a:avLst/>
              <a:gdLst>
                <a:gd name="connsiteX0" fmla="*/ 127102 w 254203"/>
                <a:gd name="connsiteY0" fmla="*/ 68371 h 92576"/>
                <a:gd name="connsiteX1" fmla="*/ 25943 w 254203"/>
                <a:gd name="connsiteY1" fmla="*/ 0 h 92576"/>
                <a:gd name="connsiteX2" fmla="*/ 0 w 254203"/>
                <a:gd name="connsiteY2" fmla="*/ 0 h 92576"/>
                <a:gd name="connsiteX3" fmla="*/ 127102 w 254203"/>
                <a:gd name="connsiteY3" fmla="*/ 92577 h 92576"/>
                <a:gd name="connsiteX4" fmla="*/ 254203 w 254203"/>
                <a:gd name="connsiteY4" fmla="*/ 0 h 92576"/>
                <a:gd name="connsiteX5" fmla="*/ 228267 w 254203"/>
                <a:gd name="connsiteY5" fmla="*/ 0 h 92576"/>
                <a:gd name="connsiteX6" fmla="*/ 127102 w 254203"/>
                <a:gd name="connsiteY6" fmla="*/ 68371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3" h="92576">
                  <a:moveTo>
                    <a:pt x="127102" y="68371"/>
                  </a:moveTo>
                  <a:cubicBezTo>
                    <a:pt x="81238" y="68371"/>
                    <a:pt x="41860" y="40031"/>
                    <a:pt x="25943" y="0"/>
                  </a:cubicBezTo>
                  <a:lnTo>
                    <a:pt x="0" y="0"/>
                  </a:lnTo>
                  <a:cubicBezTo>
                    <a:pt x="16982" y="53610"/>
                    <a:pt x="67444" y="92577"/>
                    <a:pt x="127102" y="92577"/>
                  </a:cubicBezTo>
                  <a:cubicBezTo>
                    <a:pt x="186766" y="92577"/>
                    <a:pt x="237228" y="53610"/>
                    <a:pt x="254203" y="0"/>
                  </a:cubicBezTo>
                  <a:lnTo>
                    <a:pt x="228267" y="0"/>
                  </a:lnTo>
                  <a:cubicBezTo>
                    <a:pt x="212350" y="40031"/>
                    <a:pt x="172972" y="68371"/>
                    <a:pt x="127102" y="68371"/>
                  </a:cubicBez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09" name="Полилиния: фигура 98">
              <a:extLst>
                <a:ext uri="{FF2B5EF4-FFF2-40B4-BE49-F238E27FC236}">
                  <a16:creationId xmlns:a16="http://schemas.microsoft.com/office/drawing/2014/main" id="{61A991A3-9578-8A98-3803-FA3E1ACD220C}"/>
                </a:ext>
              </a:extLst>
            </p:cNvPr>
            <p:cNvSpPr/>
            <p:nvPr/>
          </p:nvSpPr>
          <p:spPr>
            <a:xfrm>
              <a:off x="10729391" y="1790774"/>
              <a:ext cx="254327" cy="87618"/>
            </a:xfrm>
            <a:custGeom>
              <a:avLst/>
              <a:gdLst>
                <a:gd name="connsiteX0" fmla="*/ 230154 w 254327"/>
                <a:gd name="connsiteY0" fmla="*/ 63290 h 87618"/>
                <a:gd name="connsiteX1" fmla="*/ 24290 w 254327"/>
                <a:gd name="connsiteY1" fmla="*/ 63290 h 87618"/>
                <a:gd name="connsiteX2" fmla="*/ 24290 w 254327"/>
                <a:gd name="connsiteY2" fmla="*/ 0 h 87618"/>
                <a:gd name="connsiteX3" fmla="*/ 0 w 254327"/>
                <a:gd name="connsiteY3" fmla="*/ 0 h 87618"/>
                <a:gd name="connsiteX4" fmla="*/ 0 w 254327"/>
                <a:gd name="connsiteY4" fmla="*/ 87619 h 87618"/>
                <a:gd name="connsiteX5" fmla="*/ 254327 w 254327"/>
                <a:gd name="connsiteY5" fmla="*/ 87619 h 87618"/>
                <a:gd name="connsiteX6" fmla="*/ 254327 w 254327"/>
                <a:gd name="connsiteY6" fmla="*/ 0 h 87618"/>
                <a:gd name="connsiteX7" fmla="*/ 230154 w 254327"/>
                <a:gd name="connsiteY7" fmla="*/ 0 h 87618"/>
                <a:gd name="connsiteX8" fmla="*/ 230154 w 254327"/>
                <a:gd name="connsiteY8" fmla="*/ 63290 h 8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618">
                  <a:moveTo>
                    <a:pt x="230154" y="63290"/>
                  </a:moveTo>
                  <a:lnTo>
                    <a:pt x="24290" y="63290"/>
                  </a:lnTo>
                  <a:lnTo>
                    <a:pt x="24290" y="0"/>
                  </a:lnTo>
                  <a:lnTo>
                    <a:pt x="0" y="0"/>
                  </a:lnTo>
                  <a:lnTo>
                    <a:pt x="0" y="87619"/>
                  </a:lnTo>
                  <a:lnTo>
                    <a:pt x="254327" y="87619"/>
                  </a:lnTo>
                  <a:lnTo>
                    <a:pt x="254327" y="0"/>
                  </a:lnTo>
                  <a:lnTo>
                    <a:pt x="230154" y="0"/>
                  </a:lnTo>
                  <a:lnTo>
                    <a:pt x="230154" y="6329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10" name="Полилиния: фигура 99">
              <a:extLst>
                <a:ext uri="{FF2B5EF4-FFF2-40B4-BE49-F238E27FC236}">
                  <a16:creationId xmlns:a16="http://schemas.microsoft.com/office/drawing/2014/main" id="{062962E5-1337-15AC-ED70-4C502F3900CF}"/>
                </a:ext>
              </a:extLst>
            </p:cNvPr>
            <p:cNvSpPr/>
            <p:nvPr/>
          </p:nvSpPr>
          <p:spPr>
            <a:xfrm>
              <a:off x="10729391" y="1957743"/>
              <a:ext cx="254327" cy="87736"/>
            </a:xfrm>
            <a:custGeom>
              <a:avLst/>
              <a:gdLst>
                <a:gd name="connsiteX0" fmla="*/ 0 w 254327"/>
                <a:gd name="connsiteY0" fmla="*/ 87737 h 87736"/>
                <a:gd name="connsiteX1" fmla="*/ 24290 w 254327"/>
                <a:gd name="connsiteY1" fmla="*/ 87737 h 87736"/>
                <a:gd name="connsiteX2" fmla="*/ 24290 w 254327"/>
                <a:gd name="connsiteY2" fmla="*/ 24330 h 87736"/>
                <a:gd name="connsiteX3" fmla="*/ 230154 w 254327"/>
                <a:gd name="connsiteY3" fmla="*/ 24330 h 87736"/>
                <a:gd name="connsiteX4" fmla="*/ 230154 w 254327"/>
                <a:gd name="connsiteY4" fmla="*/ 87737 h 87736"/>
                <a:gd name="connsiteX5" fmla="*/ 254327 w 254327"/>
                <a:gd name="connsiteY5" fmla="*/ 87737 h 87736"/>
                <a:gd name="connsiteX6" fmla="*/ 254327 w 254327"/>
                <a:gd name="connsiteY6" fmla="*/ 0 h 87736"/>
                <a:gd name="connsiteX7" fmla="*/ 0 w 254327"/>
                <a:gd name="connsiteY7" fmla="*/ 0 h 87736"/>
                <a:gd name="connsiteX8" fmla="*/ 0 w 254327"/>
                <a:gd name="connsiteY8" fmla="*/ 8773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736">
                  <a:moveTo>
                    <a:pt x="0" y="87737"/>
                  </a:moveTo>
                  <a:lnTo>
                    <a:pt x="24290" y="87737"/>
                  </a:lnTo>
                  <a:lnTo>
                    <a:pt x="24290" y="24330"/>
                  </a:lnTo>
                  <a:lnTo>
                    <a:pt x="230154" y="24330"/>
                  </a:lnTo>
                  <a:lnTo>
                    <a:pt x="230154" y="87737"/>
                  </a:lnTo>
                  <a:lnTo>
                    <a:pt x="254327" y="87737"/>
                  </a:lnTo>
                  <a:lnTo>
                    <a:pt x="254327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11" name="Полилиния: фигура 100">
              <a:extLst>
                <a:ext uri="{FF2B5EF4-FFF2-40B4-BE49-F238E27FC236}">
                  <a16:creationId xmlns:a16="http://schemas.microsoft.com/office/drawing/2014/main" id="{E6A66450-15D1-929E-6C43-39A44D7AA4F8}"/>
                </a:ext>
              </a:extLst>
            </p:cNvPr>
            <p:cNvSpPr/>
            <p:nvPr/>
          </p:nvSpPr>
          <p:spPr>
            <a:xfrm>
              <a:off x="11353697" y="2388739"/>
              <a:ext cx="24172" cy="167093"/>
            </a:xfrm>
            <a:custGeom>
              <a:avLst/>
              <a:gdLst>
                <a:gd name="connsiteX0" fmla="*/ 24173 w 24172"/>
                <a:gd name="connsiteY0" fmla="*/ 0 h 167093"/>
                <a:gd name="connsiteX1" fmla="*/ 0 w 24172"/>
                <a:gd name="connsiteY1" fmla="*/ 0 h 167093"/>
                <a:gd name="connsiteX2" fmla="*/ 0 w 24172"/>
                <a:gd name="connsiteY2" fmla="*/ 167093 h 167093"/>
                <a:gd name="connsiteX3" fmla="*/ 24173 w 24172"/>
                <a:gd name="connsiteY3" fmla="*/ 167093 h 167093"/>
                <a:gd name="connsiteX4" fmla="*/ 24173 w 24172"/>
                <a:gd name="connsiteY4" fmla="*/ 0 h 167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2" h="167093">
                  <a:moveTo>
                    <a:pt x="24173" y="0"/>
                  </a:moveTo>
                  <a:lnTo>
                    <a:pt x="0" y="0"/>
                  </a:lnTo>
                  <a:lnTo>
                    <a:pt x="0" y="167093"/>
                  </a:lnTo>
                  <a:lnTo>
                    <a:pt x="24173" y="167093"/>
                  </a:lnTo>
                  <a:lnTo>
                    <a:pt x="24173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12" name="Полилиния: фигура 101">
              <a:extLst>
                <a:ext uri="{FF2B5EF4-FFF2-40B4-BE49-F238E27FC236}">
                  <a16:creationId xmlns:a16="http://schemas.microsoft.com/office/drawing/2014/main" id="{3FF21232-2917-CAD4-8B9A-113FC8517832}"/>
                </a:ext>
              </a:extLst>
            </p:cNvPr>
            <p:cNvSpPr/>
            <p:nvPr/>
          </p:nvSpPr>
          <p:spPr>
            <a:xfrm>
              <a:off x="11238515" y="2301126"/>
              <a:ext cx="254320" cy="24212"/>
            </a:xfrm>
            <a:custGeom>
              <a:avLst/>
              <a:gdLst>
                <a:gd name="connsiteX0" fmla="*/ 254321 w 254320"/>
                <a:gd name="connsiteY0" fmla="*/ 0 h 24212"/>
                <a:gd name="connsiteX1" fmla="*/ 0 w 254320"/>
                <a:gd name="connsiteY1" fmla="*/ 0 h 24212"/>
                <a:gd name="connsiteX2" fmla="*/ 0 w 254320"/>
                <a:gd name="connsiteY2" fmla="*/ 24212 h 24212"/>
                <a:gd name="connsiteX3" fmla="*/ 254321 w 254320"/>
                <a:gd name="connsiteY3" fmla="*/ 24212 h 24212"/>
                <a:gd name="connsiteX4" fmla="*/ 254321 w 254320"/>
                <a:gd name="connsiteY4" fmla="*/ 0 h 24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0" h="24212">
                  <a:moveTo>
                    <a:pt x="254321" y="0"/>
                  </a:moveTo>
                  <a:lnTo>
                    <a:pt x="0" y="0"/>
                  </a:lnTo>
                  <a:lnTo>
                    <a:pt x="0" y="24212"/>
                  </a:lnTo>
                  <a:lnTo>
                    <a:pt x="254321" y="24212"/>
                  </a:lnTo>
                  <a:lnTo>
                    <a:pt x="254321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13" name="Полилиния: фигура 102">
              <a:extLst>
                <a:ext uri="{FF2B5EF4-FFF2-40B4-BE49-F238E27FC236}">
                  <a16:creationId xmlns:a16="http://schemas.microsoft.com/office/drawing/2014/main" id="{4C7F2547-0E2A-559D-4064-403DDCAA9171}"/>
                </a:ext>
              </a:extLst>
            </p:cNvPr>
            <p:cNvSpPr/>
            <p:nvPr/>
          </p:nvSpPr>
          <p:spPr>
            <a:xfrm>
              <a:off x="10729528" y="2296411"/>
              <a:ext cx="253968" cy="92694"/>
            </a:xfrm>
            <a:custGeom>
              <a:avLst/>
              <a:gdLst>
                <a:gd name="connsiteX0" fmla="*/ 127102 w 253968"/>
                <a:gd name="connsiteY0" fmla="*/ 0 h 92694"/>
                <a:gd name="connsiteX1" fmla="*/ 0 w 253968"/>
                <a:gd name="connsiteY1" fmla="*/ 92694 h 92694"/>
                <a:gd name="connsiteX2" fmla="*/ 25819 w 253968"/>
                <a:gd name="connsiteY2" fmla="*/ 92694 h 92694"/>
                <a:gd name="connsiteX3" fmla="*/ 126984 w 253968"/>
                <a:gd name="connsiteY3" fmla="*/ 24205 h 92694"/>
                <a:gd name="connsiteX4" fmla="*/ 228149 w 253968"/>
                <a:gd name="connsiteY4" fmla="*/ 92694 h 92694"/>
                <a:gd name="connsiteX5" fmla="*/ 253968 w 253968"/>
                <a:gd name="connsiteY5" fmla="*/ 92694 h 92694"/>
                <a:gd name="connsiteX6" fmla="*/ 126866 w 253968"/>
                <a:gd name="connsiteY6" fmla="*/ 0 h 92694"/>
                <a:gd name="connsiteX7" fmla="*/ 127102 w 253968"/>
                <a:gd name="connsiteY7" fmla="*/ 0 h 9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694">
                  <a:moveTo>
                    <a:pt x="127102" y="0"/>
                  </a:moveTo>
                  <a:cubicBezTo>
                    <a:pt x="67561" y="0"/>
                    <a:pt x="16858" y="39084"/>
                    <a:pt x="0" y="92694"/>
                  </a:cubicBezTo>
                  <a:lnTo>
                    <a:pt x="25819" y="92694"/>
                  </a:lnTo>
                  <a:cubicBezTo>
                    <a:pt x="41736" y="52663"/>
                    <a:pt x="81120" y="24205"/>
                    <a:pt x="126984" y="24205"/>
                  </a:cubicBezTo>
                  <a:cubicBezTo>
                    <a:pt x="172848" y="24205"/>
                    <a:pt x="212232" y="52663"/>
                    <a:pt x="228149" y="92694"/>
                  </a:cubicBezTo>
                  <a:lnTo>
                    <a:pt x="253968" y="92694"/>
                  </a:lnTo>
                  <a:cubicBezTo>
                    <a:pt x="236993" y="38967"/>
                    <a:pt x="186524" y="0"/>
                    <a:pt x="126866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14" name="Полилиния: фигура 103">
              <a:extLst>
                <a:ext uri="{FF2B5EF4-FFF2-40B4-BE49-F238E27FC236}">
                  <a16:creationId xmlns:a16="http://schemas.microsoft.com/office/drawing/2014/main" id="{02E9DA0D-4032-9CA3-2862-F0284984B7A8}"/>
                </a:ext>
              </a:extLst>
            </p:cNvPr>
            <p:cNvSpPr/>
            <p:nvPr/>
          </p:nvSpPr>
          <p:spPr>
            <a:xfrm>
              <a:off x="10729528" y="2467985"/>
              <a:ext cx="254203" cy="92582"/>
            </a:xfrm>
            <a:custGeom>
              <a:avLst/>
              <a:gdLst>
                <a:gd name="connsiteX0" fmla="*/ 127102 w 254203"/>
                <a:gd name="connsiteY0" fmla="*/ 68371 h 92582"/>
                <a:gd name="connsiteX1" fmla="*/ 25936 w 254203"/>
                <a:gd name="connsiteY1" fmla="*/ 0 h 92582"/>
                <a:gd name="connsiteX2" fmla="*/ 0 w 254203"/>
                <a:gd name="connsiteY2" fmla="*/ 0 h 92582"/>
                <a:gd name="connsiteX3" fmla="*/ 127102 w 254203"/>
                <a:gd name="connsiteY3" fmla="*/ 92583 h 92582"/>
                <a:gd name="connsiteX4" fmla="*/ 254203 w 254203"/>
                <a:gd name="connsiteY4" fmla="*/ 0 h 92582"/>
                <a:gd name="connsiteX5" fmla="*/ 228267 w 254203"/>
                <a:gd name="connsiteY5" fmla="*/ 0 h 92582"/>
                <a:gd name="connsiteX6" fmla="*/ 127102 w 254203"/>
                <a:gd name="connsiteY6" fmla="*/ 68371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3" h="92582">
                  <a:moveTo>
                    <a:pt x="127102" y="68371"/>
                  </a:moveTo>
                  <a:cubicBezTo>
                    <a:pt x="81238" y="68371"/>
                    <a:pt x="41853" y="40031"/>
                    <a:pt x="25936" y="0"/>
                  </a:cubicBezTo>
                  <a:lnTo>
                    <a:pt x="0" y="0"/>
                  </a:lnTo>
                  <a:cubicBezTo>
                    <a:pt x="16975" y="53610"/>
                    <a:pt x="67443" y="92583"/>
                    <a:pt x="127102" y="92583"/>
                  </a:cubicBezTo>
                  <a:cubicBezTo>
                    <a:pt x="186760" y="92583"/>
                    <a:pt x="237228" y="53610"/>
                    <a:pt x="254203" y="0"/>
                  </a:cubicBezTo>
                  <a:lnTo>
                    <a:pt x="228267" y="0"/>
                  </a:lnTo>
                  <a:cubicBezTo>
                    <a:pt x="212350" y="40031"/>
                    <a:pt x="172965" y="68371"/>
                    <a:pt x="127102" y="68371"/>
                  </a:cubicBez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15" name="Полилиния: фигура 104">
              <a:extLst>
                <a:ext uri="{FF2B5EF4-FFF2-40B4-BE49-F238E27FC236}">
                  <a16:creationId xmlns:a16="http://schemas.microsoft.com/office/drawing/2014/main" id="{FBC42F57-7867-CB08-8FA3-4DE1DD4CC665}"/>
                </a:ext>
              </a:extLst>
            </p:cNvPr>
            <p:cNvSpPr/>
            <p:nvPr/>
          </p:nvSpPr>
          <p:spPr>
            <a:xfrm>
              <a:off x="11747751" y="2296522"/>
              <a:ext cx="254092" cy="92583"/>
            </a:xfrm>
            <a:custGeom>
              <a:avLst/>
              <a:gdLst>
                <a:gd name="connsiteX0" fmla="*/ 127931 w 254092"/>
                <a:gd name="connsiteY0" fmla="*/ 24212 h 92583"/>
                <a:gd name="connsiteX1" fmla="*/ 229684 w 254092"/>
                <a:gd name="connsiteY1" fmla="*/ 92466 h 92583"/>
                <a:gd name="connsiteX2" fmla="*/ 254092 w 254092"/>
                <a:gd name="connsiteY2" fmla="*/ 92466 h 92583"/>
                <a:gd name="connsiteX3" fmla="*/ 254092 w 254092"/>
                <a:gd name="connsiteY3" fmla="*/ 4846 h 92583"/>
                <a:gd name="connsiteX4" fmla="*/ 229920 w 254092"/>
                <a:gd name="connsiteY4" fmla="*/ 4846 h 92583"/>
                <a:gd name="connsiteX5" fmla="*/ 229920 w 254092"/>
                <a:gd name="connsiteY5" fmla="*/ 46530 h 92583"/>
                <a:gd name="connsiteX6" fmla="*/ 127931 w 254092"/>
                <a:gd name="connsiteY6" fmla="*/ 0 h 92583"/>
                <a:gd name="connsiteX7" fmla="*/ 0 w 254092"/>
                <a:gd name="connsiteY7" fmla="*/ 92583 h 92583"/>
                <a:gd name="connsiteX8" fmla="*/ 26061 w 254092"/>
                <a:gd name="connsiteY8" fmla="*/ 92583 h 92583"/>
                <a:gd name="connsiteX9" fmla="*/ 127814 w 254092"/>
                <a:gd name="connsiteY9" fmla="*/ 24212 h 92583"/>
                <a:gd name="connsiteX10" fmla="*/ 127931 w 254092"/>
                <a:gd name="connsiteY10" fmla="*/ 24212 h 92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92" h="92583">
                  <a:moveTo>
                    <a:pt x="127931" y="24212"/>
                  </a:moveTo>
                  <a:cubicBezTo>
                    <a:pt x="174148" y="24212"/>
                    <a:pt x="213650" y="52552"/>
                    <a:pt x="229684" y="92466"/>
                  </a:cubicBezTo>
                  <a:lnTo>
                    <a:pt x="254092" y="92466"/>
                  </a:lnTo>
                  <a:lnTo>
                    <a:pt x="254092" y="4846"/>
                  </a:lnTo>
                  <a:lnTo>
                    <a:pt x="229920" y="4846"/>
                  </a:lnTo>
                  <a:lnTo>
                    <a:pt x="229920" y="46530"/>
                  </a:lnTo>
                  <a:cubicBezTo>
                    <a:pt x="205276" y="18066"/>
                    <a:pt x="168726" y="0"/>
                    <a:pt x="127931" y="0"/>
                  </a:cubicBezTo>
                  <a:cubicBezTo>
                    <a:pt x="68031" y="0"/>
                    <a:pt x="17217" y="38973"/>
                    <a:pt x="0" y="92583"/>
                  </a:cubicBezTo>
                  <a:lnTo>
                    <a:pt x="26061" y="92583"/>
                  </a:lnTo>
                  <a:cubicBezTo>
                    <a:pt x="42095" y="52552"/>
                    <a:pt x="81708" y="24212"/>
                    <a:pt x="127814" y="24212"/>
                  </a:cubicBezTo>
                  <a:lnTo>
                    <a:pt x="127931" y="24212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16" name="Полилиния: фигура 105">
              <a:extLst>
                <a:ext uri="{FF2B5EF4-FFF2-40B4-BE49-F238E27FC236}">
                  <a16:creationId xmlns:a16="http://schemas.microsoft.com/office/drawing/2014/main" id="{1A0FBB3A-D0EA-0EB1-A990-F91316D6C6D3}"/>
                </a:ext>
              </a:extLst>
            </p:cNvPr>
            <p:cNvSpPr/>
            <p:nvPr/>
          </p:nvSpPr>
          <p:spPr>
            <a:xfrm>
              <a:off x="11748000" y="2467874"/>
              <a:ext cx="254085" cy="92576"/>
            </a:xfrm>
            <a:custGeom>
              <a:avLst/>
              <a:gdLst>
                <a:gd name="connsiteX0" fmla="*/ 229795 w 254085"/>
                <a:gd name="connsiteY0" fmla="*/ 118 h 92576"/>
                <a:gd name="connsiteX1" fmla="*/ 229560 w 254085"/>
                <a:gd name="connsiteY1" fmla="*/ 118 h 92576"/>
                <a:gd name="connsiteX2" fmla="*/ 127807 w 254085"/>
                <a:gd name="connsiteY2" fmla="*/ 68371 h 92576"/>
                <a:gd name="connsiteX3" fmla="*/ 26054 w 254085"/>
                <a:gd name="connsiteY3" fmla="*/ 0 h 92576"/>
                <a:gd name="connsiteX4" fmla="*/ 0 w 254085"/>
                <a:gd name="connsiteY4" fmla="*/ 0 h 92576"/>
                <a:gd name="connsiteX5" fmla="*/ 127925 w 254085"/>
                <a:gd name="connsiteY5" fmla="*/ 92576 h 92576"/>
                <a:gd name="connsiteX6" fmla="*/ 229913 w 254085"/>
                <a:gd name="connsiteY6" fmla="*/ 46053 h 92576"/>
                <a:gd name="connsiteX7" fmla="*/ 229913 w 254085"/>
                <a:gd name="connsiteY7" fmla="*/ 87737 h 92576"/>
                <a:gd name="connsiteX8" fmla="*/ 254085 w 254085"/>
                <a:gd name="connsiteY8" fmla="*/ 87737 h 92576"/>
                <a:gd name="connsiteX9" fmla="*/ 254085 w 254085"/>
                <a:gd name="connsiteY9" fmla="*/ 118 h 92576"/>
                <a:gd name="connsiteX10" fmla="*/ 229913 w 254085"/>
                <a:gd name="connsiteY10" fmla="*/ 118 h 92576"/>
                <a:gd name="connsiteX11" fmla="*/ 229795 w 254085"/>
                <a:gd name="connsiteY11" fmla="*/ 118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5" h="92576">
                  <a:moveTo>
                    <a:pt x="229795" y="118"/>
                  </a:moveTo>
                  <a:lnTo>
                    <a:pt x="229560" y="118"/>
                  </a:lnTo>
                  <a:cubicBezTo>
                    <a:pt x="213526" y="40149"/>
                    <a:pt x="173906" y="68371"/>
                    <a:pt x="127807" y="68371"/>
                  </a:cubicBezTo>
                  <a:cubicBezTo>
                    <a:pt x="81708" y="68371"/>
                    <a:pt x="42089" y="40031"/>
                    <a:pt x="26054" y="0"/>
                  </a:cubicBezTo>
                  <a:lnTo>
                    <a:pt x="0" y="0"/>
                  </a:lnTo>
                  <a:cubicBezTo>
                    <a:pt x="17093" y="53610"/>
                    <a:pt x="67914" y="92576"/>
                    <a:pt x="127925" y="92576"/>
                  </a:cubicBezTo>
                  <a:cubicBezTo>
                    <a:pt x="168837" y="92576"/>
                    <a:pt x="205387" y="74510"/>
                    <a:pt x="229913" y="46053"/>
                  </a:cubicBezTo>
                  <a:lnTo>
                    <a:pt x="229913" y="87737"/>
                  </a:lnTo>
                  <a:lnTo>
                    <a:pt x="254085" y="87737"/>
                  </a:lnTo>
                  <a:lnTo>
                    <a:pt x="254085" y="118"/>
                  </a:lnTo>
                  <a:lnTo>
                    <a:pt x="229913" y="118"/>
                  </a:lnTo>
                  <a:lnTo>
                    <a:pt x="229795" y="118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17" name="Полилиния: фигура 106">
              <a:extLst>
                <a:ext uri="{FF2B5EF4-FFF2-40B4-BE49-F238E27FC236}">
                  <a16:creationId xmlns:a16="http://schemas.microsoft.com/office/drawing/2014/main" id="{71F78268-FE32-8150-0CD0-99DE0391EEF7}"/>
                </a:ext>
              </a:extLst>
            </p:cNvPr>
            <p:cNvSpPr/>
            <p:nvPr/>
          </p:nvSpPr>
          <p:spPr>
            <a:xfrm>
              <a:off x="10844481" y="2899229"/>
              <a:ext cx="24166" cy="167087"/>
            </a:xfrm>
            <a:custGeom>
              <a:avLst/>
              <a:gdLst>
                <a:gd name="connsiteX0" fmla="*/ 24166 w 24166"/>
                <a:gd name="connsiteY0" fmla="*/ 0 h 167087"/>
                <a:gd name="connsiteX1" fmla="*/ 0 w 24166"/>
                <a:gd name="connsiteY1" fmla="*/ 0 h 167087"/>
                <a:gd name="connsiteX2" fmla="*/ 0 w 24166"/>
                <a:gd name="connsiteY2" fmla="*/ 167087 h 167087"/>
                <a:gd name="connsiteX3" fmla="*/ 24166 w 24166"/>
                <a:gd name="connsiteY3" fmla="*/ 167087 h 167087"/>
                <a:gd name="connsiteX4" fmla="*/ 24166 w 24166"/>
                <a:gd name="connsiteY4" fmla="*/ 0 h 167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66" h="167087">
                  <a:moveTo>
                    <a:pt x="24166" y="0"/>
                  </a:moveTo>
                  <a:lnTo>
                    <a:pt x="0" y="0"/>
                  </a:lnTo>
                  <a:lnTo>
                    <a:pt x="0" y="167087"/>
                  </a:lnTo>
                  <a:lnTo>
                    <a:pt x="24166" y="167087"/>
                  </a:lnTo>
                  <a:lnTo>
                    <a:pt x="24166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18" name="Полилиния: фигура 107">
              <a:extLst>
                <a:ext uri="{FF2B5EF4-FFF2-40B4-BE49-F238E27FC236}">
                  <a16:creationId xmlns:a16="http://schemas.microsoft.com/office/drawing/2014/main" id="{AA817FB2-909E-B22A-F106-3EACF6233EEC}"/>
                </a:ext>
              </a:extLst>
            </p:cNvPr>
            <p:cNvSpPr/>
            <p:nvPr/>
          </p:nvSpPr>
          <p:spPr>
            <a:xfrm>
              <a:off x="10729391" y="2811616"/>
              <a:ext cx="254327" cy="24205"/>
            </a:xfrm>
            <a:custGeom>
              <a:avLst/>
              <a:gdLst>
                <a:gd name="connsiteX0" fmla="*/ 254327 w 254327"/>
                <a:gd name="connsiteY0" fmla="*/ 0 h 24205"/>
                <a:gd name="connsiteX1" fmla="*/ 0 w 254327"/>
                <a:gd name="connsiteY1" fmla="*/ 0 h 24205"/>
                <a:gd name="connsiteX2" fmla="*/ 0 w 254327"/>
                <a:gd name="connsiteY2" fmla="*/ 24205 h 24205"/>
                <a:gd name="connsiteX3" fmla="*/ 254327 w 254327"/>
                <a:gd name="connsiteY3" fmla="*/ 24205 h 24205"/>
                <a:gd name="connsiteX4" fmla="*/ 254327 w 254327"/>
                <a:gd name="connsiteY4" fmla="*/ 0 h 2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7" h="24205">
                  <a:moveTo>
                    <a:pt x="254327" y="0"/>
                  </a:moveTo>
                  <a:lnTo>
                    <a:pt x="0" y="0"/>
                  </a:lnTo>
                  <a:lnTo>
                    <a:pt x="0" y="24205"/>
                  </a:lnTo>
                  <a:lnTo>
                    <a:pt x="254327" y="24205"/>
                  </a:lnTo>
                  <a:lnTo>
                    <a:pt x="254327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19" name="Полилиния: фигура 108">
              <a:extLst>
                <a:ext uri="{FF2B5EF4-FFF2-40B4-BE49-F238E27FC236}">
                  <a16:creationId xmlns:a16="http://schemas.microsoft.com/office/drawing/2014/main" id="{E0878817-A8BB-F01E-F32F-556B8A7CBBC1}"/>
                </a:ext>
              </a:extLst>
            </p:cNvPr>
            <p:cNvSpPr/>
            <p:nvPr/>
          </p:nvSpPr>
          <p:spPr>
            <a:xfrm>
              <a:off x="11238626" y="2807011"/>
              <a:ext cx="254085" cy="92576"/>
            </a:xfrm>
            <a:custGeom>
              <a:avLst/>
              <a:gdLst>
                <a:gd name="connsiteX0" fmla="*/ 127931 w 254085"/>
                <a:gd name="connsiteY0" fmla="*/ 24206 h 92576"/>
                <a:gd name="connsiteX1" fmla="*/ 229684 w 254085"/>
                <a:gd name="connsiteY1" fmla="*/ 92459 h 92576"/>
                <a:gd name="connsiteX2" fmla="*/ 254086 w 254085"/>
                <a:gd name="connsiteY2" fmla="*/ 92459 h 92576"/>
                <a:gd name="connsiteX3" fmla="*/ 254086 w 254085"/>
                <a:gd name="connsiteY3" fmla="*/ 4840 h 92576"/>
                <a:gd name="connsiteX4" fmla="*/ 229919 w 254085"/>
                <a:gd name="connsiteY4" fmla="*/ 4840 h 92576"/>
                <a:gd name="connsiteX5" fmla="*/ 229919 w 254085"/>
                <a:gd name="connsiteY5" fmla="*/ 46523 h 92576"/>
                <a:gd name="connsiteX6" fmla="*/ 127931 w 254085"/>
                <a:gd name="connsiteY6" fmla="*/ 0 h 92576"/>
                <a:gd name="connsiteX7" fmla="*/ 0 w 254085"/>
                <a:gd name="connsiteY7" fmla="*/ 92577 h 92576"/>
                <a:gd name="connsiteX8" fmla="*/ 26061 w 254085"/>
                <a:gd name="connsiteY8" fmla="*/ 92577 h 92576"/>
                <a:gd name="connsiteX9" fmla="*/ 127814 w 254085"/>
                <a:gd name="connsiteY9" fmla="*/ 24206 h 92576"/>
                <a:gd name="connsiteX10" fmla="*/ 127931 w 254085"/>
                <a:gd name="connsiteY10" fmla="*/ 24206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85" h="92576">
                  <a:moveTo>
                    <a:pt x="127931" y="24206"/>
                  </a:moveTo>
                  <a:cubicBezTo>
                    <a:pt x="174147" y="24206"/>
                    <a:pt x="213643" y="52545"/>
                    <a:pt x="229684" y="92459"/>
                  </a:cubicBezTo>
                  <a:lnTo>
                    <a:pt x="254086" y="92459"/>
                  </a:lnTo>
                  <a:lnTo>
                    <a:pt x="254086" y="4840"/>
                  </a:lnTo>
                  <a:lnTo>
                    <a:pt x="229919" y="4840"/>
                  </a:lnTo>
                  <a:lnTo>
                    <a:pt x="229919" y="46523"/>
                  </a:lnTo>
                  <a:cubicBezTo>
                    <a:pt x="205276" y="18066"/>
                    <a:pt x="168727" y="0"/>
                    <a:pt x="127931" y="0"/>
                  </a:cubicBezTo>
                  <a:cubicBezTo>
                    <a:pt x="68031" y="0"/>
                    <a:pt x="17217" y="38967"/>
                    <a:pt x="0" y="92577"/>
                  </a:cubicBezTo>
                  <a:lnTo>
                    <a:pt x="26061" y="92577"/>
                  </a:lnTo>
                  <a:cubicBezTo>
                    <a:pt x="42095" y="52545"/>
                    <a:pt x="81708" y="24206"/>
                    <a:pt x="127814" y="24206"/>
                  </a:cubicBezTo>
                  <a:lnTo>
                    <a:pt x="127931" y="24206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20" name="Полилиния: фигура 109">
              <a:extLst>
                <a:ext uri="{FF2B5EF4-FFF2-40B4-BE49-F238E27FC236}">
                  <a16:creationId xmlns:a16="http://schemas.microsoft.com/office/drawing/2014/main" id="{9E92BCA5-5D41-526C-5F6C-F9426327A367}"/>
                </a:ext>
              </a:extLst>
            </p:cNvPr>
            <p:cNvSpPr/>
            <p:nvPr/>
          </p:nvSpPr>
          <p:spPr>
            <a:xfrm>
              <a:off x="11238751" y="2978226"/>
              <a:ext cx="254085" cy="92582"/>
            </a:xfrm>
            <a:custGeom>
              <a:avLst/>
              <a:gdLst>
                <a:gd name="connsiteX0" fmla="*/ 229795 w 254085"/>
                <a:gd name="connsiteY0" fmla="*/ 118 h 92582"/>
                <a:gd name="connsiteX1" fmla="*/ 229560 w 254085"/>
                <a:gd name="connsiteY1" fmla="*/ 118 h 92582"/>
                <a:gd name="connsiteX2" fmla="*/ 127807 w 254085"/>
                <a:gd name="connsiteY2" fmla="*/ 68371 h 92582"/>
                <a:gd name="connsiteX3" fmla="*/ 26054 w 254085"/>
                <a:gd name="connsiteY3" fmla="*/ 0 h 92582"/>
                <a:gd name="connsiteX4" fmla="*/ 0 w 254085"/>
                <a:gd name="connsiteY4" fmla="*/ 0 h 92582"/>
                <a:gd name="connsiteX5" fmla="*/ 127925 w 254085"/>
                <a:gd name="connsiteY5" fmla="*/ 92583 h 92582"/>
                <a:gd name="connsiteX6" fmla="*/ 229913 w 254085"/>
                <a:gd name="connsiteY6" fmla="*/ 46053 h 92582"/>
                <a:gd name="connsiteX7" fmla="*/ 229913 w 254085"/>
                <a:gd name="connsiteY7" fmla="*/ 87737 h 92582"/>
                <a:gd name="connsiteX8" fmla="*/ 254085 w 254085"/>
                <a:gd name="connsiteY8" fmla="*/ 87737 h 92582"/>
                <a:gd name="connsiteX9" fmla="*/ 254085 w 254085"/>
                <a:gd name="connsiteY9" fmla="*/ 118 h 92582"/>
                <a:gd name="connsiteX10" fmla="*/ 229913 w 254085"/>
                <a:gd name="connsiteY10" fmla="*/ 118 h 92582"/>
                <a:gd name="connsiteX11" fmla="*/ 229795 w 254085"/>
                <a:gd name="connsiteY11" fmla="*/ 118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5" h="92582">
                  <a:moveTo>
                    <a:pt x="229795" y="118"/>
                  </a:moveTo>
                  <a:lnTo>
                    <a:pt x="229560" y="118"/>
                  </a:lnTo>
                  <a:cubicBezTo>
                    <a:pt x="213526" y="40149"/>
                    <a:pt x="173912" y="68371"/>
                    <a:pt x="127807" y="68371"/>
                  </a:cubicBezTo>
                  <a:cubicBezTo>
                    <a:pt x="81708" y="68371"/>
                    <a:pt x="42089" y="40031"/>
                    <a:pt x="26054" y="0"/>
                  </a:cubicBezTo>
                  <a:lnTo>
                    <a:pt x="0" y="0"/>
                  </a:lnTo>
                  <a:cubicBezTo>
                    <a:pt x="17093" y="53610"/>
                    <a:pt x="67914" y="92583"/>
                    <a:pt x="127925" y="92583"/>
                  </a:cubicBezTo>
                  <a:cubicBezTo>
                    <a:pt x="168837" y="92583"/>
                    <a:pt x="205387" y="74517"/>
                    <a:pt x="229913" y="46053"/>
                  </a:cubicBezTo>
                  <a:lnTo>
                    <a:pt x="229913" y="87737"/>
                  </a:lnTo>
                  <a:lnTo>
                    <a:pt x="254085" y="87737"/>
                  </a:lnTo>
                  <a:lnTo>
                    <a:pt x="254085" y="118"/>
                  </a:lnTo>
                  <a:lnTo>
                    <a:pt x="229913" y="118"/>
                  </a:lnTo>
                  <a:lnTo>
                    <a:pt x="229795" y="118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21" name="Полилиния: фигура 110">
              <a:extLst>
                <a:ext uri="{FF2B5EF4-FFF2-40B4-BE49-F238E27FC236}">
                  <a16:creationId xmlns:a16="http://schemas.microsoft.com/office/drawing/2014/main" id="{482011F4-9D41-4D61-7E99-F0975C090641}"/>
                </a:ext>
              </a:extLst>
            </p:cNvPr>
            <p:cNvSpPr/>
            <p:nvPr/>
          </p:nvSpPr>
          <p:spPr>
            <a:xfrm>
              <a:off x="11747751" y="2811616"/>
              <a:ext cx="254327" cy="87619"/>
            </a:xfrm>
            <a:custGeom>
              <a:avLst/>
              <a:gdLst>
                <a:gd name="connsiteX0" fmla="*/ 230155 w 254327"/>
                <a:gd name="connsiteY0" fmla="*/ 63290 h 87619"/>
                <a:gd name="connsiteX1" fmla="*/ 24291 w 254327"/>
                <a:gd name="connsiteY1" fmla="*/ 63290 h 87619"/>
                <a:gd name="connsiteX2" fmla="*/ 24291 w 254327"/>
                <a:gd name="connsiteY2" fmla="*/ 0 h 87619"/>
                <a:gd name="connsiteX3" fmla="*/ 0 w 254327"/>
                <a:gd name="connsiteY3" fmla="*/ 0 h 87619"/>
                <a:gd name="connsiteX4" fmla="*/ 0 w 254327"/>
                <a:gd name="connsiteY4" fmla="*/ 87619 h 87619"/>
                <a:gd name="connsiteX5" fmla="*/ 254327 w 254327"/>
                <a:gd name="connsiteY5" fmla="*/ 87619 h 87619"/>
                <a:gd name="connsiteX6" fmla="*/ 254327 w 254327"/>
                <a:gd name="connsiteY6" fmla="*/ 0 h 87619"/>
                <a:gd name="connsiteX7" fmla="*/ 230155 w 254327"/>
                <a:gd name="connsiteY7" fmla="*/ 0 h 87619"/>
                <a:gd name="connsiteX8" fmla="*/ 230155 w 254327"/>
                <a:gd name="connsiteY8" fmla="*/ 63290 h 87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619">
                  <a:moveTo>
                    <a:pt x="230155" y="63290"/>
                  </a:moveTo>
                  <a:lnTo>
                    <a:pt x="24291" y="63290"/>
                  </a:lnTo>
                  <a:lnTo>
                    <a:pt x="24291" y="0"/>
                  </a:lnTo>
                  <a:lnTo>
                    <a:pt x="0" y="0"/>
                  </a:lnTo>
                  <a:lnTo>
                    <a:pt x="0" y="87619"/>
                  </a:lnTo>
                  <a:lnTo>
                    <a:pt x="254327" y="87619"/>
                  </a:lnTo>
                  <a:lnTo>
                    <a:pt x="254327" y="0"/>
                  </a:lnTo>
                  <a:lnTo>
                    <a:pt x="230155" y="0"/>
                  </a:lnTo>
                  <a:lnTo>
                    <a:pt x="230155" y="6329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22" name="Полилиния: фигура 111">
              <a:extLst>
                <a:ext uri="{FF2B5EF4-FFF2-40B4-BE49-F238E27FC236}">
                  <a16:creationId xmlns:a16="http://schemas.microsoft.com/office/drawing/2014/main" id="{5FCB1CD5-CEF3-32AA-E14B-180A624D91E0}"/>
                </a:ext>
              </a:extLst>
            </p:cNvPr>
            <p:cNvSpPr/>
            <p:nvPr/>
          </p:nvSpPr>
          <p:spPr>
            <a:xfrm>
              <a:off x="11747751" y="2978586"/>
              <a:ext cx="254327" cy="87736"/>
            </a:xfrm>
            <a:custGeom>
              <a:avLst/>
              <a:gdLst>
                <a:gd name="connsiteX0" fmla="*/ 0 w 254327"/>
                <a:gd name="connsiteY0" fmla="*/ 87737 h 87736"/>
                <a:gd name="connsiteX1" fmla="*/ 24291 w 254327"/>
                <a:gd name="connsiteY1" fmla="*/ 87737 h 87736"/>
                <a:gd name="connsiteX2" fmla="*/ 24291 w 254327"/>
                <a:gd name="connsiteY2" fmla="*/ 24323 h 87736"/>
                <a:gd name="connsiteX3" fmla="*/ 230155 w 254327"/>
                <a:gd name="connsiteY3" fmla="*/ 24323 h 87736"/>
                <a:gd name="connsiteX4" fmla="*/ 230155 w 254327"/>
                <a:gd name="connsiteY4" fmla="*/ 87737 h 87736"/>
                <a:gd name="connsiteX5" fmla="*/ 254327 w 254327"/>
                <a:gd name="connsiteY5" fmla="*/ 87737 h 87736"/>
                <a:gd name="connsiteX6" fmla="*/ 254327 w 254327"/>
                <a:gd name="connsiteY6" fmla="*/ 0 h 87736"/>
                <a:gd name="connsiteX7" fmla="*/ 0 w 254327"/>
                <a:gd name="connsiteY7" fmla="*/ 0 h 87736"/>
                <a:gd name="connsiteX8" fmla="*/ 0 w 254327"/>
                <a:gd name="connsiteY8" fmla="*/ 8773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736">
                  <a:moveTo>
                    <a:pt x="0" y="87737"/>
                  </a:moveTo>
                  <a:lnTo>
                    <a:pt x="24291" y="87737"/>
                  </a:lnTo>
                  <a:lnTo>
                    <a:pt x="24291" y="24323"/>
                  </a:lnTo>
                  <a:lnTo>
                    <a:pt x="230155" y="24323"/>
                  </a:lnTo>
                  <a:lnTo>
                    <a:pt x="230155" y="87737"/>
                  </a:lnTo>
                  <a:lnTo>
                    <a:pt x="254327" y="87737"/>
                  </a:lnTo>
                  <a:lnTo>
                    <a:pt x="254327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23" name="Полилиния: фигура 112">
              <a:extLst>
                <a:ext uri="{FF2B5EF4-FFF2-40B4-BE49-F238E27FC236}">
                  <a16:creationId xmlns:a16="http://schemas.microsoft.com/office/drawing/2014/main" id="{B612ED3D-2B5E-13FD-BA30-7FB008E39E42}"/>
                </a:ext>
              </a:extLst>
            </p:cNvPr>
            <p:cNvSpPr/>
            <p:nvPr/>
          </p:nvSpPr>
          <p:spPr>
            <a:xfrm>
              <a:off x="10729391" y="3317364"/>
              <a:ext cx="254092" cy="92576"/>
            </a:xfrm>
            <a:custGeom>
              <a:avLst/>
              <a:gdLst>
                <a:gd name="connsiteX0" fmla="*/ 127931 w 254092"/>
                <a:gd name="connsiteY0" fmla="*/ 24206 h 92576"/>
                <a:gd name="connsiteX1" fmla="*/ 229684 w 254092"/>
                <a:gd name="connsiteY1" fmla="*/ 92459 h 92576"/>
                <a:gd name="connsiteX2" fmla="*/ 254092 w 254092"/>
                <a:gd name="connsiteY2" fmla="*/ 92459 h 92576"/>
                <a:gd name="connsiteX3" fmla="*/ 254092 w 254092"/>
                <a:gd name="connsiteY3" fmla="*/ 4840 h 92576"/>
                <a:gd name="connsiteX4" fmla="*/ 229919 w 254092"/>
                <a:gd name="connsiteY4" fmla="*/ 4840 h 92576"/>
                <a:gd name="connsiteX5" fmla="*/ 229919 w 254092"/>
                <a:gd name="connsiteY5" fmla="*/ 46530 h 92576"/>
                <a:gd name="connsiteX6" fmla="*/ 127931 w 254092"/>
                <a:gd name="connsiteY6" fmla="*/ 0 h 92576"/>
                <a:gd name="connsiteX7" fmla="*/ 0 w 254092"/>
                <a:gd name="connsiteY7" fmla="*/ 92576 h 92576"/>
                <a:gd name="connsiteX8" fmla="*/ 26060 w 254092"/>
                <a:gd name="connsiteY8" fmla="*/ 92576 h 92576"/>
                <a:gd name="connsiteX9" fmla="*/ 127814 w 254092"/>
                <a:gd name="connsiteY9" fmla="*/ 24206 h 92576"/>
                <a:gd name="connsiteX10" fmla="*/ 127931 w 254092"/>
                <a:gd name="connsiteY10" fmla="*/ 24206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92" h="92576">
                  <a:moveTo>
                    <a:pt x="127931" y="24206"/>
                  </a:moveTo>
                  <a:cubicBezTo>
                    <a:pt x="174147" y="24206"/>
                    <a:pt x="213650" y="52552"/>
                    <a:pt x="229684" y="92459"/>
                  </a:cubicBezTo>
                  <a:lnTo>
                    <a:pt x="254092" y="92459"/>
                  </a:lnTo>
                  <a:lnTo>
                    <a:pt x="254092" y="4840"/>
                  </a:lnTo>
                  <a:lnTo>
                    <a:pt x="229919" y="4840"/>
                  </a:lnTo>
                  <a:lnTo>
                    <a:pt x="229919" y="46530"/>
                  </a:lnTo>
                  <a:cubicBezTo>
                    <a:pt x="205276" y="18066"/>
                    <a:pt x="168726" y="0"/>
                    <a:pt x="127931" y="0"/>
                  </a:cubicBezTo>
                  <a:cubicBezTo>
                    <a:pt x="68031" y="0"/>
                    <a:pt x="17217" y="38967"/>
                    <a:pt x="0" y="92576"/>
                  </a:cubicBezTo>
                  <a:lnTo>
                    <a:pt x="26060" y="92576"/>
                  </a:lnTo>
                  <a:cubicBezTo>
                    <a:pt x="42095" y="52552"/>
                    <a:pt x="81708" y="24206"/>
                    <a:pt x="127814" y="24206"/>
                  </a:cubicBezTo>
                  <a:lnTo>
                    <a:pt x="127931" y="24206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24" name="Полилиния: фигура 113">
              <a:extLst>
                <a:ext uri="{FF2B5EF4-FFF2-40B4-BE49-F238E27FC236}">
                  <a16:creationId xmlns:a16="http://schemas.microsoft.com/office/drawing/2014/main" id="{34389EFF-F510-C417-848A-DEE170C3C237}"/>
                </a:ext>
              </a:extLst>
            </p:cNvPr>
            <p:cNvSpPr/>
            <p:nvPr/>
          </p:nvSpPr>
          <p:spPr>
            <a:xfrm>
              <a:off x="10729639" y="3488716"/>
              <a:ext cx="254085" cy="92576"/>
            </a:xfrm>
            <a:custGeom>
              <a:avLst/>
              <a:gdLst>
                <a:gd name="connsiteX0" fmla="*/ 229795 w 254085"/>
                <a:gd name="connsiteY0" fmla="*/ 118 h 92576"/>
                <a:gd name="connsiteX1" fmla="*/ 229560 w 254085"/>
                <a:gd name="connsiteY1" fmla="*/ 118 h 92576"/>
                <a:gd name="connsiteX2" fmla="*/ 127807 w 254085"/>
                <a:gd name="connsiteY2" fmla="*/ 68371 h 92576"/>
                <a:gd name="connsiteX3" fmla="*/ 26054 w 254085"/>
                <a:gd name="connsiteY3" fmla="*/ 0 h 92576"/>
                <a:gd name="connsiteX4" fmla="*/ 0 w 254085"/>
                <a:gd name="connsiteY4" fmla="*/ 0 h 92576"/>
                <a:gd name="connsiteX5" fmla="*/ 127925 w 254085"/>
                <a:gd name="connsiteY5" fmla="*/ 92577 h 92576"/>
                <a:gd name="connsiteX6" fmla="*/ 229913 w 254085"/>
                <a:gd name="connsiteY6" fmla="*/ 46053 h 92576"/>
                <a:gd name="connsiteX7" fmla="*/ 229913 w 254085"/>
                <a:gd name="connsiteY7" fmla="*/ 87737 h 92576"/>
                <a:gd name="connsiteX8" fmla="*/ 254086 w 254085"/>
                <a:gd name="connsiteY8" fmla="*/ 87737 h 92576"/>
                <a:gd name="connsiteX9" fmla="*/ 254086 w 254085"/>
                <a:gd name="connsiteY9" fmla="*/ 118 h 92576"/>
                <a:gd name="connsiteX10" fmla="*/ 229913 w 254085"/>
                <a:gd name="connsiteY10" fmla="*/ 118 h 92576"/>
                <a:gd name="connsiteX11" fmla="*/ 229795 w 254085"/>
                <a:gd name="connsiteY11" fmla="*/ 118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5" h="92576">
                  <a:moveTo>
                    <a:pt x="229795" y="118"/>
                  </a:moveTo>
                  <a:lnTo>
                    <a:pt x="229560" y="118"/>
                  </a:lnTo>
                  <a:cubicBezTo>
                    <a:pt x="213525" y="40149"/>
                    <a:pt x="173906" y="68371"/>
                    <a:pt x="127807" y="68371"/>
                  </a:cubicBezTo>
                  <a:cubicBezTo>
                    <a:pt x="81708" y="68371"/>
                    <a:pt x="42089" y="40031"/>
                    <a:pt x="26054" y="0"/>
                  </a:cubicBezTo>
                  <a:lnTo>
                    <a:pt x="0" y="0"/>
                  </a:lnTo>
                  <a:cubicBezTo>
                    <a:pt x="17093" y="53610"/>
                    <a:pt x="67914" y="92577"/>
                    <a:pt x="127925" y="92577"/>
                  </a:cubicBezTo>
                  <a:cubicBezTo>
                    <a:pt x="168837" y="92577"/>
                    <a:pt x="205387" y="74511"/>
                    <a:pt x="229913" y="46053"/>
                  </a:cubicBezTo>
                  <a:lnTo>
                    <a:pt x="229913" y="87737"/>
                  </a:lnTo>
                  <a:lnTo>
                    <a:pt x="254086" y="87737"/>
                  </a:lnTo>
                  <a:lnTo>
                    <a:pt x="254086" y="118"/>
                  </a:lnTo>
                  <a:lnTo>
                    <a:pt x="229913" y="118"/>
                  </a:lnTo>
                  <a:lnTo>
                    <a:pt x="229795" y="118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25" name="Полилиния: фигура 114">
              <a:extLst>
                <a:ext uri="{FF2B5EF4-FFF2-40B4-BE49-F238E27FC236}">
                  <a16:creationId xmlns:a16="http://schemas.microsoft.com/office/drawing/2014/main" id="{7946136B-F67F-88E8-022A-2891DB9FC352}"/>
                </a:ext>
              </a:extLst>
            </p:cNvPr>
            <p:cNvSpPr/>
            <p:nvPr/>
          </p:nvSpPr>
          <p:spPr>
            <a:xfrm>
              <a:off x="11747751" y="3317253"/>
              <a:ext cx="253974" cy="92694"/>
            </a:xfrm>
            <a:custGeom>
              <a:avLst/>
              <a:gdLst>
                <a:gd name="connsiteX0" fmla="*/ 127108 w 253974"/>
                <a:gd name="connsiteY0" fmla="*/ 0 h 92694"/>
                <a:gd name="connsiteX1" fmla="*/ 0 w 253974"/>
                <a:gd name="connsiteY1" fmla="*/ 92694 h 92694"/>
                <a:gd name="connsiteX2" fmla="*/ 25826 w 253974"/>
                <a:gd name="connsiteY2" fmla="*/ 92694 h 92694"/>
                <a:gd name="connsiteX3" fmla="*/ 126984 w 253974"/>
                <a:gd name="connsiteY3" fmla="*/ 24205 h 92694"/>
                <a:gd name="connsiteX4" fmla="*/ 228150 w 253974"/>
                <a:gd name="connsiteY4" fmla="*/ 92694 h 92694"/>
                <a:gd name="connsiteX5" fmla="*/ 253975 w 253974"/>
                <a:gd name="connsiteY5" fmla="*/ 92694 h 92694"/>
                <a:gd name="connsiteX6" fmla="*/ 126867 w 253974"/>
                <a:gd name="connsiteY6" fmla="*/ 0 h 92694"/>
                <a:gd name="connsiteX7" fmla="*/ 127108 w 253974"/>
                <a:gd name="connsiteY7" fmla="*/ 0 h 9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74" h="92694">
                  <a:moveTo>
                    <a:pt x="127108" y="0"/>
                  </a:moveTo>
                  <a:cubicBezTo>
                    <a:pt x="67561" y="0"/>
                    <a:pt x="16864" y="39084"/>
                    <a:pt x="0" y="92694"/>
                  </a:cubicBezTo>
                  <a:lnTo>
                    <a:pt x="25826" y="92694"/>
                  </a:lnTo>
                  <a:cubicBezTo>
                    <a:pt x="41743" y="52663"/>
                    <a:pt x="81121" y="24205"/>
                    <a:pt x="126984" y="24205"/>
                  </a:cubicBezTo>
                  <a:cubicBezTo>
                    <a:pt x="172854" y="24205"/>
                    <a:pt x="212232" y="52663"/>
                    <a:pt x="228150" y="92694"/>
                  </a:cubicBezTo>
                  <a:lnTo>
                    <a:pt x="253975" y="92694"/>
                  </a:lnTo>
                  <a:cubicBezTo>
                    <a:pt x="236993" y="38967"/>
                    <a:pt x="186531" y="0"/>
                    <a:pt x="126867" y="0"/>
                  </a:cubicBezTo>
                  <a:lnTo>
                    <a:pt x="127108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26" name="Полилиния: фигура 115">
              <a:extLst>
                <a:ext uri="{FF2B5EF4-FFF2-40B4-BE49-F238E27FC236}">
                  <a16:creationId xmlns:a16="http://schemas.microsoft.com/office/drawing/2014/main" id="{8AEAAC5B-6E3F-601E-671E-E5EA85B46375}"/>
                </a:ext>
              </a:extLst>
            </p:cNvPr>
            <p:cNvSpPr/>
            <p:nvPr/>
          </p:nvSpPr>
          <p:spPr>
            <a:xfrm>
              <a:off x="11747751" y="3488827"/>
              <a:ext cx="254209" cy="92583"/>
            </a:xfrm>
            <a:custGeom>
              <a:avLst/>
              <a:gdLst>
                <a:gd name="connsiteX0" fmla="*/ 127108 w 254209"/>
                <a:gd name="connsiteY0" fmla="*/ 68371 h 92583"/>
                <a:gd name="connsiteX1" fmla="*/ 25943 w 254209"/>
                <a:gd name="connsiteY1" fmla="*/ 0 h 92583"/>
                <a:gd name="connsiteX2" fmla="*/ 0 w 254209"/>
                <a:gd name="connsiteY2" fmla="*/ 0 h 92583"/>
                <a:gd name="connsiteX3" fmla="*/ 127108 w 254209"/>
                <a:gd name="connsiteY3" fmla="*/ 92583 h 92583"/>
                <a:gd name="connsiteX4" fmla="*/ 254210 w 254209"/>
                <a:gd name="connsiteY4" fmla="*/ 0 h 92583"/>
                <a:gd name="connsiteX5" fmla="*/ 228267 w 254209"/>
                <a:gd name="connsiteY5" fmla="*/ 0 h 92583"/>
                <a:gd name="connsiteX6" fmla="*/ 127108 w 254209"/>
                <a:gd name="connsiteY6" fmla="*/ 68371 h 92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9" h="92583">
                  <a:moveTo>
                    <a:pt x="127108" y="68371"/>
                  </a:moveTo>
                  <a:cubicBezTo>
                    <a:pt x="81238" y="68371"/>
                    <a:pt x="41860" y="40031"/>
                    <a:pt x="25943" y="0"/>
                  </a:cubicBezTo>
                  <a:lnTo>
                    <a:pt x="0" y="0"/>
                  </a:lnTo>
                  <a:cubicBezTo>
                    <a:pt x="16982" y="53610"/>
                    <a:pt x="67444" y="92583"/>
                    <a:pt x="127108" y="92583"/>
                  </a:cubicBezTo>
                  <a:cubicBezTo>
                    <a:pt x="186766" y="92583"/>
                    <a:pt x="237228" y="53610"/>
                    <a:pt x="254210" y="0"/>
                  </a:cubicBezTo>
                  <a:lnTo>
                    <a:pt x="228267" y="0"/>
                  </a:lnTo>
                  <a:cubicBezTo>
                    <a:pt x="212350" y="40031"/>
                    <a:pt x="172972" y="68371"/>
                    <a:pt x="127108" y="68371"/>
                  </a:cubicBez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27" name="Полилиния: фигура 116">
              <a:extLst>
                <a:ext uri="{FF2B5EF4-FFF2-40B4-BE49-F238E27FC236}">
                  <a16:creationId xmlns:a16="http://schemas.microsoft.com/office/drawing/2014/main" id="{0769EB27-0EAE-127D-FFE9-72CDD3EB67AA}"/>
                </a:ext>
              </a:extLst>
            </p:cNvPr>
            <p:cNvSpPr/>
            <p:nvPr/>
          </p:nvSpPr>
          <p:spPr>
            <a:xfrm>
              <a:off x="11238509" y="3321982"/>
              <a:ext cx="254438" cy="87736"/>
            </a:xfrm>
            <a:custGeom>
              <a:avLst/>
              <a:gdLst>
                <a:gd name="connsiteX0" fmla="*/ 230266 w 254438"/>
                <a:gd name="connsiteY0" fmla="*/ 63414 h 87736"/>
                <a:gd name="connsiteX1" fmla="*/ 24284 w 254438"/>
                <a:gd name="connsiteY1" fmla="*/ 63414 h 87736"/>
                <a:gd name="connsiteX2" fmla="*/ 24284 w 254438"/>
                <a:gd name="connsiteY2" fmla="*/ 0 h 87736"/>
                <a:gd name="connsiteX3" fmla="*/ 0 w 254438"/>
                <a:gd name="connsiteY3" fmla="*/ 0 h 87736"/>
                <a:gd name="connsiteX4" fmla="*/ 0 w 254438"/>
                <a:gd name="connsiteY4" fmla="*/ 87737 h 87736"/>
                <a:gd name="connsiteX5" fmla="*/ 254438 w 254438"/>
                <a:gd name="connsiteY5" fmla="*/ 87737 h 87736"/>
                <a:gd name="connsiteX6" fmla="*/ 254438 w 254438"/>
                <a:gd name="connsiteY6" fmla="*/ 0 h 87736"/>
                <a:gd name="connsiteX7" fmla="*/ 230266 w 254438"/>
                <a:gd name="connsiteY7" fmla="*/ 0 h 87736"/>
                <a:gd name="connsiteX8" fmla="*/ 230266 w 254438"/>
                <a:gd name="connsiteY8" fmla="*/ 63414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438" h="87736">
                  <a:moveTo>
                    <a:pt x="230266" y="63414"/>
                  </a:moveTo>
                  <a:lnTo>
                    <a:pt x="24284" y="63414"/>
                  </a:lnTo>
                  <a:lnTo>
                    <a:pt x="24284" y="0"/>
                  </a:lnTo>
                  <a:lnTo>
                    <a:pt x="0" y="0"/>
                  </a:lnTo>
                  <a:lnTo>
                    <a:pt x="0" y="87737"/>
                  </a:lnTo>
                  <a:lnTo>
                    <a:pt x="254438" y="87737"/>
                  </a:lnTo>
                  <a:lnTo>
                    <a:pt x="254438" y="0"/>
                  </a:lnTo>
                  <a:lnTo>
                    <a:pt x="230266" y="0"/>
                  </a:lnTo>
                  <a:lnTo>
                    <a:pt x="230266" y="63414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28" name="Полилиния: фигура 117">
              <a:extLst>
                <a:ext uri="{FF2B5EF4-FFF2-40B4-BE49-F238E27FC236}">
                  <a16:creationId xmlns:a16="http://schemas.microsoft.com/office/drawing/2014/main" id="{7FD148A8-DF29-E8A7-B47B-F7CB6FA20B6C}"/>
                </a:ext>
              </a:extLst>
            </p:cNvPr>
            <p:cNvSpPr/>
            <p:nvPr/>
          </p:nvSpPr>
          <p:spPr>
            <a:xfrm>
              <a:off x="11238509" y="3488958"/>
              <a:ext cx="254438" cy="87736"/>
            </a:xfrm>
            <a:custGeom>
              <a:avLst/>
              <a:gdLst>
                <a:gd name="connsiteX0" fmla="*/ 0 w 254438"/>
                <a:gd name="connsiteY0" fmla="*/ 87737 h 87736"/>
                <a:gd name="connsiteX1" fmla="*/ 24284 w 254438"/>
                <a:gd name="connsiteY1" fmla="*/ 87737 h 87736"/>
                <a:gd name="connsiteX2" fmla="*/ 24284 w 254438"/>
                <a:gd name="connsiteY2" fmla="*/ 24323 h 87736"/>
                <a:gd name="connsiteX3" fmla="*/ 230266 w 254438"/>
                <a:gd name="connsiteY3" fmla="*/ 24323 h 87736"/>
                <a:gd name="connsiteX4" fmla="*/ 230266 w 254438"/>
                <a:gd name="connsiteY4" fmla="*/ 87737 h 87736"/>
                <a:gd name="connsiteX5" fmla="*/ 254438 w 254438"/>
                <a:gd name="connsiteY5" fmla="*/ 87737 h 87736"/>
                <a:gd name="connsiteX6" fmla="*/ 254438 w 254438"/>
                <a:gd name="connsiteY6" fmla="*/ 0 h 87736"/>
                <a:gd name="connsiteX7" fmla="*/ 0 w 254438"/>
                <a:gd name="connsiteY7" fmla="*/ 0 h 87736"/>
                <a:gd name="connsiteX8" fmla="*/ 0 w 254438"/>
                <a:gd name="connsiteY8" fmla="*/ 8773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438" h="87736">
                  <a:moveTo>
                    <a:pt x="0" y="87737"/>
                  </a:moveTo>
                  <a:lnTo>
                    <a:pt x="24284" y="87737"/>
                  </a:lnTo>
                  <a:lnTo>
                    <a:pt x="24284" y="24323"/>
                  </a:lnTo>
                  <a:lnTo>
                    <a:pt x="230266" y="24323"/>
                  </a:lnTo>
                  <a:lnTo>
                    <a:pt x="230266" y="87737"/>
                  </a:lnTo>
                  <a:lnTo>
                    <a:pt x="254438" y="87737"/>
                  </a:lnTo>
                  <a:lnTo>
                    <a:pt x="254438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29" name="Полилиния: фигура 118">
              <a:extLst>
                <a:ext uri="{FF2B5EF4-FFF2-40B4-BE49-F238E27FC236}">
                  <a16:creationId xmlns:a16="http://schemas.microsoft.com/office/drawing/2014/main" id="{CD92FE43-4329-3F91-6C78-4015790EAD35}"/>
                </a:ext>
              </a:extLst>
            </p:cNvPr>
            <p:cNvSpPr/>
            <p:nvPr/>
          </p:nvSpPr>
          <p:spPr>
            <a:xfrm>
              <a:off x="8181818" y="3824902"/>
              <a:ext cx="254086" cy="92582"/>
            </a:xfrm>
            <a:custGeom>
              <a:avLst/>
              <a:gdLst>
                <a:gd name="connsiteX0" fmla="*/ 127928 w 254086"/>
                <a:gd name="connsiteY0" fmla="*/ 24212 h 92582"/>
                <a:gd name="connsiteX1" fmla="*/ 229680 w 254086"/>
                <a:gd name="connsiteY1" fmla="*/ 92459 h 92582"/>
                <a:gd name="connsiteX2" fmla="*/ 254087 w 254086"/>
                <a:gd name="connsiteY2" fmla="*/ 92459 h 92582"/>
                <a:gd name="connsiteX3" fmla="*/ 254087 w 254086"/>
                <a:gd name="connsiteY3" fmla="*/ 4840 h 92582"/>
                <a:gd name="connsiteX4" fmla="*/ 229916 w 254086"/>
                <a:gd name="connsiteY4" fmla="*/ 4840 h 92582"/>
                <a:gd name="connsiteX5" fmla="*/ 229916 w 254086"/>
                <a:gd name="connsiteY5" fmla="*/ 46530 h 92582"/>
                <a:gd name="connsiteX6" fmla="*/ 127928 w 254086"/>
                <a:gd name="connsiteY6" fmla="*/ 0 h 92582"/>
                <a:gd name="connsiteX7" fmla="*/ 0 w 254086"/>
                <a:gd name="connsiteY7" fmla="*/ 92583 h 92582"/>
                <a:gd name="connsiteX8" fmla="*/ 26057 w 254086"/>
                <a:gd name="connsiteY8" fmla="*/ 92583 h 92582"/>
                <a:gd name="connsiteX9" fmla="*/ 127810 w 254086"/>
                <a:gd name="connsiteY9" fmla="*/ 24212 h 92582"/>
                <a:gd name="connsiteX10" fmla="*/ 127928 w 254086"/>
                <a:gd name="connsiteY10" fmla="*/ 24212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86" h="92582">
                  <a:moveTo>
                    <a:pt x="127928" y="24212"/>
                  </a:moveTo>
                  <a:cubicBezTo>
                    <a:pt x="174147" y="24212"/>
                    <a:pt x="213645" y="52552"/>
                    <a:pt x="229680" y="92459"/>
                  </a:cubicBezTo>
                  <a:lnTo>
                    <a:pt x="254087" y="92459"/>
                  </a:lnTo>
                  <a:lnTo>
                    <a:pt x="254087" y="4840"/>
                  </a:lnTo>
                  <a:lnTo>
                    <a:pt x="229916" y="4840"/>
                  </a:lnTo>
                  <a:lnTo>
                    <a:pt x="229916" y="46530"/>
                  </a:lnTo>
                  <a:cubicBezTo>
                    <a:pt x="205274" y="18066"/>
                    <a:pt x="168723" y="0"/>
                    <a:pt x="127928" y="0"/>
                  </a:cubicBezTo>
                  <a:cubicBezTo>
                    <a:pt x="68031" y="0"/>
                    <a:pt x="17214" y="38967"/>
                    <a:pt x="0" y="92583"/>
                  </a:cubicBezTo>
                  <a:lnTo>
                    <a:pt x="26057" y="92583"/>
                  </a:lnTo>
                  <a:cubicBezTo>
                    <a:pt x="42092" y="52552"/>
                    <a:pt x="81708" y="24212"/>
                    <a:pt x="127810" y="24212"/>
                  </a:cubicBezTo>
                  <a:lnTo>
                    <a:pt x="127928" y="24212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30" name="Полилиния: фигура 119">
              <a:extLst>
                <a:ext uri="{FF2B5EF4-FFF2-40B4-BE49-F238E27FC236}">
                  <a16:creationId xmlns:a16="http://schemas.microsoft.com/office/drawing/2014/main" id="{D3CD3F17-842D-46E7-D542-2E16963AD816}"/>
                </a:ext>
              </a:extLst>
            </p:cNvPr>
            <p:cNvSpPr/>
            <p:nvPr/>
          </p:nvSpPr>
          <p:spPr>
            <a:xfrm>
              <a:off x="8181933" y="3996241"/>
              <a:ext cx="254086" cy="92576"/>
            </a:xfrm>
            <a:custGeom>
              <a:avLst/>
              <a:gdLst>
                <a:gd name="connsiteX0" fmla="*/ 229798 w 254086"/>
                <a:gd name="connsiteY0" fmla="*/ 118 h 92576"/>
                <a:gd name="connsiteX1" fmla="*/ 229562 w 254086"/>
                <a:gd name="connsiteY1" fmla="*/ 118 h 92576"/>
                <a:gd name="connsiteX2" fmla="*/ 127810 w 254086"/>
                <a:gd name="connsiteY2" fmla="*/ 68371 h 92576"/>
                <a:gd name="connsiteX3" fmla="*/ 26056 w 254086"/>
                <a:gd name="connsiteY3" fmla="*/ 0 h 92576"/>
                <a:gd name="connsiteX4" fmla="*/ 0 w 254086"/>
                <a:gd name="connsiteY4" fmla="*/ 0 h 92576"/>
                <a:gd name="connsiteX5" fmla="*/ 127927 w 254086"/>
                <a:gd name="connsiteY5" fmla="*/ 92576 h 92576"/>
                <a:gd name="connsiteX6" fmla="*/ 229916 w 254086"/>
                <a:gd name="connsiteY6" fmla="*/ 46053 h 92576"/>
                <a:gd name="connsiteX7" fmla="*/ 229916 w 254086"/>
                <a:gd name="connsiteY7" fmla="*/ 87737 h 92576"/>
                <a:gd name="connsiteX8" fmla="*/ 254086 w 254086"/>
                <a:gd name="connsiteY8" fmla="*/ 87737 h 92576"/>
                <a:gd name="connsiteX9" fmla="*/ 254086 w 254086"/>
                <a:gd name="connsiteY9" fmla="*/ 118 h 92576"/>
                <a:gd name="connsiteX10" fmla="*/ 229916 w 254086"/>
                <a:gd name="connsiteY10" fmla="*/ 118 h 92576"/>
                <a:gd name="connsiteX11" fmla="*/ 229798 w 254086"/>
                <a:gd name="connsiteY11" fmla="*/ 118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6" h="92576">
                  <a:moveTo>
                    <a:pt x="229798" y="118"/>
                  </a:moveTo>
                  <a:lnTo>
                    <a:pt x="229562" y="118"/>
                  </a:lnTo>
                  <a:cubicBezTo>
                    <a:pt x="213527" y="40149"/>
                    <a:pt x="173910" y="68371"/>
                    <a:pt x="127810" y="68371"/>
                  </a:cubicBezTo>
                  <a:cubicBezTo>
                    <a:pt x="81708" y="68371"/>
                    <a:pt x="42092" y="40031"/>
                    <a:pt x="26056" y="0"/>
                  </a:cubicBezTo>
                  <a:lnTo>
                    <a:pt x="0" y="0"/>
                  </a:lnTo>
                  <a:cubicBezTo>
                    <a:pt x="17096" y="53610"/>
                    <a:pt x="67913" y="92576"/>
                    <a:pt x="127927" y="92576"/>
                  </a:cubicBezTo>
                  <a:cubicBezTo>
                    <a:pt x="168841" y="92576"/>
                    <a:pt x="205391" y="74510"/>
                    <a:pt x="229916" y="46053"/>
                  </a:cubicBezTo>
                  <a:lnTo>
                    <a:pt x="229916" y="87737"/>
                  </a:lnTo>
                  <a:lnTo>
                    <a:pt x="254086" y="87737"/>
                  </a:lnTo>
                  <a:lnTo>
                    <a:pt x="254086" y="118"/>
                  </a:lnTo>
                  <a:lnTo>
                    <a:pt x="229916" y="118"/>
                  </a:lnTo>
                  <a:lnTo>
                    <a:pt x="229798" y="118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31" name="Полилиния: фигура 120">
              <a:extLst>
                <a:ext uri="{FF2B5EF4-FFF2-40B4-BE49-F238E27FC236}">
                  <a16:creationId xmlns:a16="http://schemas.microsoft.com/office/drawing/2014/main" id="{568D344F-0D56-7B83-7A6E-026D3256F3E5}"/>
                </a:ext>
              </a:extLst>
            </p:cNvPr>
            <p:cNvSpPr/>
            <p:nvPr/>
          </p:nvSpPr>
          <p:spPr>
            <a:xfrm>
              <a:off x="9824821" y="3917119"/>
              <a:ext cx="24172" cy="167093"/>
            </a:xfrm>
            <a:custGeom>
              <a:avLst/>
              <a:gdLst>
                <a:gd name="connsiteX0" fmla="*/ 24173 w 24172"/>
                <a:gd name="connsiteY0" fmla="*/ 0 h 167093"/>
                <a:gd name="connsiteX1" fmla="*/ 0 w 24172"/>
                <a:gd name="connsiteY1" fmla="*/ 0 h 167093"/>
                <a:gd name="connsiteX2" fmla="*/ 0 w 24172"/>
                <a:gd name="connsiteY2" fmla="*/ 167094 h 167093"/>
                <a:gd name="connsiteX3" fmla="*/ 24173 w 24172"/>
                <a:gd name="connsiteY3" fmla="*/ 167094 h 167093"/>
                <a:gd name="connsiteX4" fmla="*/ 24173 w 24172"/>
                <a:gd name="connsiteY4" fmla="*/ 0 h 167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2" h="167093">
                  <a:moveTo>
                    <a:pt x="24173" y="0"/>
                  </a:moveTo>
                  <a:lnTo>
                    <a:pt x="0" y="0"/>
                  </a:lnTo>
                  <a:lnTo>
                    <a:pt x="0" y="167094"/>
                  </a:lnTo>
                  <a:lnTo>
                    <a:pt x="24173" y="167094"/>
                  </a:lnTo>
                  <a:lnTo>
                    <a:pt x="24173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32" name="Полилиния: фигура 121">
              <a:extLst>
                <a:ext uri="{FF2B5EF4-FFF2-40B4-BE49-F238E27FC236}">
                  <a16:creationId xmlns:a16="http://schemas.microsoft.com/office/drawing/2014/main" id="{1C7E0489-4A5F-4A9B-7B16-F8F77751D7F7}"/>
                </a:ext>
              </a:extLst>
            </p:cNvPr>
            <p:cNvSpPr/>
            <p:nvPr/>
          </p:nvSpPr>
          <p:spPr>
            <a:xfrm>
              <a:off x="9709750" y="3829507"/>
              <a:ext cx="254320" cy="24211"/>
            </a:xfrm>
            <a:custGeom>
              <a:avLst/>
              <a:gdLst>
                <a:gd name="connsiteX0" fmla="*/ 254321 w 254320"/>
                <a:gd name="connsiteY0" fmla="*/ 0 h 24211"/>
                <a:gd name="connsiteX1" fmla="*/ 0 w 254320"/>
                <a:gd name="connsiteY1" fmla="*/ 0 h 24211"/>
                <a:gd name="connsiteX2" fmla="*/ 0 w 254320"/>
                <a:gd name="connsiteY2" fmla="*/ 24212 h 24211"/>
                <a:gd name="connsiteX3" fmla="*/ 254321 w 254320"/>
                <a:gd name="connsiteY3" fmla="*/ 24212 h 24211"/>
                <a:gd name="connsiteX4" fmla="*/ 254321 w 254320"/>
                <a:gd name="connsiteY4" fmla="*/ 0 h 24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0" h="24211">
                  <a:moveTo>
                    <a:pt x="254321" y="0"/>
                  </a:moveTo>
                  <a:lnTo>
                    <a:pt x="0" y="0"/>
                  </a:lnTo>
                  <a:lnTo>
                    <a:pt x="0" y="24212"/>
                  </a:lnTo>
                  <a:lnTo>
                    <a:pt x="254321" y="24212"/>
                  </a:lnTo>
                  <a:lnTo>
                    <a:pt x="254321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33" name="Полилиния: фигура 122">
              <a:extLst>
                <a:ext uri="{FF2B5EF4-FFF2-40B4-BE49-F238E27FC236}">
                  <a16:creationId xmlns:a16="http://schemas.microsoft.com/office/drawing/2014/main" id="{983BEAE9-646B-C700-636A-A630163AAC9A}"/>
                </a:ext>
              </a:extLst>
            </p:cNvPr>
            <p:cNvSpPr/>
            <p:nvPr/>
          </p:nvSpPr>
          <p:spPr>
            <a:xfrm>
              <a:off x="9200534" y="3824778"/>
              <a:ext cx="253968" cy="92694"/>
            </a:xfrm>
            <a:custGeom>
              <a:avLst/>
              <a:gdLst>
                <a:gd name="connsiteX0" fmla="*/ 127102 w 253968"/>
                <a:gd name="connsiteY0" fmla="*/ 0 h 92694"/>
                <a:gd name="connsiteX1" fmla="*/ 0 w 253968"/>
                <a:gd name="connsiteY1" fmla="*/ 92694 h 92694"/>
                <a:gd name="connsiteX2" fmla="*/ 25825 w 253968"/>
                <a:gd name="connsiteY2" fmla="*/ 92694 h 92694"/>
                <a:gd name="connsiteX3" fmla="*/ 126984 w 253968"/>
                <a:gd name="connsiteY3" fmla="*/ 24205 h 92694"/>
                <a:gd name="connsiteX4" fmla="*/ 228149 w 253968"/>
                <a:gd name="connsiteY4" fmla="*/ 92694 h 92694"/>
                <a:gd name="connsiteX5" fmla="*/ 253968 w 253968"/>
                <a:gd name="connsiteY5" fmla="*/ 92694 h 92694"/>
                <a:gd name="connsiteX6" fmla="*/ 126866 w 253968"/>
                <a:gd name="connsiteY6" fmla="*/ 0 h 92694"/>
                <a:gd name="connsiteX7" fmla="*/ 127102 w 253968"/>
                <a:gd name="connsiteY7" fmla="*/ 0 h 9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694">
                  <a:moveTo>
                    <a:pt x="127102" y="0"/>
                  </a:moveTo>
                  <a:cubicBezTo>
                    <a:pt x="67561" y="0"/>
                    <a:pt x="16864" y="39084"/>
                    <a:pt x="0" y="92694"/>
                  </a:cubicBezTo>
                  <a:lnTo>
                    <a:pt x="25825" y="92694"/>
                  </a:lnTo>
                  <a:cubicBezTo>
                    <a:pt x="41742" y="52663"/>
                    <a:pt x="81120" y="24205"/>
                    <a:pt x="126984" y="24205"/>
                  </a:cubicBezTo>
                  <a:cubicBezTo>
                    <a:pt x="172854" y="24205"/>
                    <a:pt x="212232" y="52663"/>
                    <a:pt x="228149" y="92694"/>
                  </a:cubicBezTo>
                  <a:lnTo>
                    <a:pt x="253968" y="92694"/>
                  </a:lnTo>
                  <a:cubicBezTo>
                    <a:pt x="236993" y="38967"/>
                    <a:pt x="186531" y="0"/>
                    <a:pt x="126866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34" name="Полилиния: фигура 123">
              <a:extLst>
                <a:ext uri="{FF2B5EF4-FFF2-40B4-BE49-F238E27FC236}">
                  <a16:creationId xmlns:a16="http://schemas.microsoft.com/office/drawing/2014/main" id="{AF308343-BF86-F6C4-AC01-640B85FC968E}"/>
                </a:ext>
              </a:extLst>
            </p:cNvPr>
            <p:cNvSpPr/>
            <p:nvPr/>
          </p:nvSpPr>
          <p:spPr>
            <a:xfrm>
              <a:off x="9200540" y="3996352"/>
              <a:ext cx="254203" cy="92582"/>
            </a:xfrm>
            <a:custGeom>
              <a:avLst/>
              <a:gdLst>
                <a:gd name="connsiteX0" fmla="*/ 127102 w 254203"/>
                <a:gd name="connsiteY0" fmla="*/ 68371 h 92582"/>
                <a:gd name="connsiteX1" fmla="*/ 25943 w 254203"/>
                <a:gd name="connsiteY1" fmla="*/ 0 h 92582"/>
                <a:gd name="connsiteX2" fmla="*/ 0 w 254203"/>
                <a:gd name="connsiteY2" fmla="*/ 0 h 92582"/>
                <a:gd name="connsiteX3" fmla="*/ 127102 w 254203"/>
                <a:gd name="connsiteY3" fmla="*/ 92583 h 92582"/>
                <a:gd name="connsiteX4" fmla="*/ 254203 w 254203"/>
                <a:gd name="connsiteY4" fmla="*/ 0 h 92582"/>
                <a:gd name="connsiteX5" fmla="*/ 228267 w 254203"/>
                <a:gd name="connsiteY5" fmla="*/ 0 h 92582"/>
                <a:gd name="connsiteX6" fmla="*/ 127102 w 254203"/>
                <a:gd name="connsiteY6" fmla="*/ 68371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3" h="92582">
                  <a:moveTo>
                    <a:pt x="127102" y="68371"/>
                  </a:moveTo>
                  <a:cubicBezTo>
                    <a:pt x="81238" y="68371"/>
                    <a:pt x="41860" y="40031"/>
                    <a:pt x="25943" y="0"/>
                  </a:cubicBezTo>
                  <a:lnTo>
                    <a:pt x="0" y="0"/>
                  </a:lnTo>
                  <a:cubicBezTo>
                    <a:pt x="16982" y="53610"/>
                    <a:pt x="67443" y="92583"/>
                    <a:pt x="127102" y="92583"/>
                  </a:cubicBezTo>
                  <a:cubicBezTo>
                    <a:pt x="186766" y="92583"/>
                    <a:pt x="237228" y="53610"/>
                    <a:pt x="254203" y="0"/>
                  </a:cubicBezTo>
                  <a:lnTo>
                    <a:pt x="228267" y="0"/>
                  </a:lnTo>
                  <a:cubicBezTo>
                    <a:pt x="212350" y="40031"/>
                    <a:pt x="172972" y="68371"/>
                    <a:pt x="127102" y="68371"/>
                  </a:cubicBez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35" name="Полилиния: фигура 124">
              <a:extLst>
                <a:ext uri="{FF2B5EF4-FFF2-40B4-BE49-F238E27FC236}">
                  <a16:creationId xmlns:a16="http://schemas.microsoft.com/office/drawing/2014/main" id="{894956E0-2BBC-EF3C-5558-B302604E95B6}"/>
                </a:ext>
              </a:extLst>
            </p:cNvPr>
            <p:cNvSpPr/>
            <p:nvPr/>
          </p:nvSpPr>
          <p:spPr>
            <a:xfrm>
              <a:off x="8690919" y="3829507"/>
              <a:ext cx="254327" cy="87736"/>
            </a:xfrm>
            <a:custGeom>
              <a:avLst/>
              <a:gdLst>
                <a:gd name="connsiteX0" fmla="*/ 230154 w 254327"/>
                <a:gd name="connsiteY0" fmla="*/ 63414 h 87736"/>
                <a:gd name="connsiteX1" fmla="*/ 24173 w 254327"/>
                <a:gd name="connsiteY1" fmla="*/ 63414 h 87736"/>
                <a:gd name="connsiteX2" fmla="*/ 24173 w 254327"/>
                <a:gd name="connsiteY2" fmla="*/ 0 h 87736"/>
                <a:gd name="connsiteX3" fmla="*/ 0 w 254327"/>
                <a:gd name="connsiteY3" fmla="*/ 0 h 87736"/>
                <a:gd name="connsiteX4" fmla="*/ 0 w 254327"/>
                <a:gd name="connsiteY4" fmla="*/ 87737 h 87736"/>
                <a:gd name="connsiteX5" fmla="*/ 254327 w 254327"/>
                <a:gd name="connsiteY5" fmla="*/ 87737 h 87736"/>
                <a:gd name="connsiteX6" fmla="*/ 254327 w 254327"/>
                <a:gd name="connsiteY6" fmla="*/ 0 h 87736"/>
                <a:gd name="connsiteX7" fmla="*/ 230154 w 254327"/>
                <a:gd name="connsiteY7" fmla="*/ 0 h 87736"/>
                <a:gd name="connsiteX8" fmla="*/ 230154 w 254327"/>
                <a:gd name="connsiteY8" fmla="*/ 63414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736">
                  <a:moveTo>
                    <a:pt x="230154" y="63414"/>
                  </a:moveTo>
                  <a:lnTo>
                    <a:pt x="24173" y="63414"/>
                  </a:lnTo>
                  <a:lnTo>
                    <a:pt x="24173" y="0"/>
                  </a:lnTo>
                  <a:lnTo>
                    <a:pt x="0" y="0"/>
                  </a:lnTo>
                  <a:lnTo>
                    <a:pt x="0" y="87737"/>
                  </a:lnTo>
                  <a:lnTo>
                    <a:pt x="254327" y="87737"/>
                  </a:lnTo>
                  <a:lnTo>
                    <a:pt x="254327" y="0"/>
                  </a:lnTo>
                  <a:lnTo>
                    <a:pt x="230154" y="0"/>
                  </a:lnTo>
                  <a:lnTo>
                    <a:pt x="230154" y="63414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36" name="Полилиния: фигура 125">
              <a:extLst>
                <a:ext uri="{FF2B5EF4-FFF2-40B4-BE49-F238E27FC236}">
                  <a16:creationId xmlns:a16="http://schemas.microsoft.com/office/drawing/2014/main" id="{BDFA8856-7DD7-6E18-DB87-272B07D801D8}"/>
                </a:ext>
              </a:extLst>
            </p:cNvPr>
            <p:cNvSpPr/>
            <p:nvPr/>
          </p:nvSpPr>
          <p:spPr>
            <a:xfrm>
              <a:off x="8690919" y="3996483"/>
              <a:ext cx="254320" cy="87736"/>
            </a:xfrm>
            <a:custGeom>
              <a:avLst/>
              <a:gdLst>
                <a:gd name="connsiteX0" fmla="*/ 0 w 254320"/>
                <a:gd name="connsiteY0" fmla="*/ 87737 h 87736"/>
                <a:gd name="connsiteX1" fmla="*/ 24173 w 254320"/>
                <a:gd name="connsiteY1" fmla="*/ 87737 h 87736"/>
                <a:gd name="connsiteX2" fmla="*/ 24173 w 254320"/>
                <a:gd name="connsiteY2" fmla="*/ 24323 h 87736"/>
                <a:gd name="connsiteX3" fmla="*/ 230148 w 254320"/>
                <a:gd name="connsiteY3" fmla="*/ 24323 h 87736"/>
                <a:gd name="connsiteX4" fmla="*/ 230148 w 254320"/>
                <a:gd name="connsiteY4" fmla="*/ 87737 h 87736"/>
                <a:gd name="connsiteX5" fmla="*/ 254321 w 254320"/>
                <a:gd name="connsiteY5" fmla="*/ 87737 h 87736"/>
                <a:gd name="connsiteX6" fmla="*/ 254321 w 254320"/>
                <a:gd name="connsiteY6" fmla="*/ 0 h 87736"/>
                <a:gd name="connsiteX7" fmla="*/ 0 w 254320"/>
                <a:gd name="connsiteY7" fmla="*/ 0 h 87736"/>
                <a:gd name="connsiteX8" fmla="*/ 0 w 254320"/>
                <a:gd name="connsiteY8" fmla="*/ 8773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0" h="87736">
                  <a:moveTo>
                    <a:pt x="0" y="87737"/>
                  </a:moveTo>
                  <a:lnTo>
                    <a:pt x="24173" y="87737"/>
                  </a:lnTo>
                  <a:lnTo>
                    <a:pt x="24173" y="24323"/>
                  </a:lnTo>
                  <a:lnTo>
                    <a:pt x="230148" y="24323"/>
                  </a:lnTo>
                  <a:lnTo>
                    <a:pt x="230148" y="87737"/>
                  </a:lnTo>
                  <a:lnTo>
                    <a:pt x="254321" y="87737"/>
                  </a:lnTo>
                  <a:lnTo>
                    <a:pt x="254321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37" name="Полилиния: фигура 126">
              <a:extLst>
                <a:ext uri="{FF2B5EF4-FFF2-40B4-BE49-F238E27FC236}">
                  <a16:creationId xmlns:a16="http://schemas.microsoft.com/office/drawing/2014/main" id="{E3DB6C6D-C22B-E55C-D139-79442A2886B1}"/>
                </a:ext>
              </a:extLst>
            </p:cNvPr>
            <p:cNvSpPr/>
            <p:nvPr/>
          </p:nvSpPr>
          <p:spPr>
            <a:xfrm>
              <a:off x="10218868" y="3824902"/>
              <a:ext cx="254092" cy="92582"/>
            </a:xfrm>
            <a:custGeom>
              <a:avLst/>
              <a:gdLst>
                <a:gd name="connsiteX0" fmla="*/ 127931 w 254092"/>
                <a:gd name="connsiteY0" fmla="*/ 24212 h 92582"/>
                <a:gd name="connsiteX1" fmla="*/ 229684 w 254092"/>
                <a:gd name="connsiteY1" fmla="*/ 92459 h 92582"/>
                <a:gd name="connsiteX2" fmla="*/ 254092 w 254092"/>
                <a:gd name="connsiteY2" fmla="*/ 92459 h 92582"/>
                <a:gd name="connsiteX3" fmla="*/ 254092 w 254092"/>
                <a:gd name="connsiteY3" fmla="*/ 4840 h 92582"/>
                <a:gd name="connsiteX4" fmla="*/ 229919 w 254092"/>
                <a:gd name="connsiteY4" fmla="*/ 4840 h 92582"/>
                <a:gd name="connsiteX5" fmla="*/ 229919 w 254092"/>
                <a:gd name="connsiteY5" fmla="*/ 46530 h 92582"/>
                <a:gd name="connsiteX6" fmla="*/ 127931 w 254092"/>
                <a:gd name="connsiteY6" fmla="*/ 0 h 92582"/>
                <a:gd name="connsiteX7" fmla="*/ 0 w 254092"/>
                <a:gd name="connsiteY7" fmla="*/ 92583 h 92582"/>
                <a:gd name="connsiteX8" fmla="*/ 26060 w 254092"/>
                <a:gd name="connsiteY8" fmla="*/ 92583 h 92582"/>
                <a:gd name="connsiteX9" fmla="*/ 127814 w 254092"/>
                <a:gd name="connsiteY9" fmla="*/ 24212 h 92582"/>
                <a:gd name="connsiteX10" fmla="*/ 127931 w 254092"/>
                <a:gd name="connsiteY10" fmla="*/ 24212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92" h="92582">
                  <a:moveTo>
                    <a:pt x="127931" y="24212"/>
                  </a:moveTo>
                  <a:cubicBezTo>
                    <a:pt x="174147" y="24212"/>
                    <a:pt x="213650" y="52552"/>
                    <a:pt x="229684" y="92459"/>
                  </a:cubicBezTo>
                  <a:lnTo>
                    <a:pt x="254092" y="92459"/>
                  </a:lnTo>
                  <a:lnTo>
                    <a:pt x="254092" y="4840"/>
                  </a:lnTo>
                  <a:lnTo>
                    <a:pt x="229919" y="4840"/>
                  </a:lnTo>
                  <a:lnTo>
                    <a:pt x="229919" y="46530"/>
                  </a:lnTo>
                  <a:cubicBezTo>
                    <a:pt x="205276" y="18066"/>
                    <a:pt x="168726" y="0"/>
                    <a:pt x="127931" y="0"/>
                  </a:cubicBezTo>
                  <a:cubicBezTo>
                    <a:pt x="68031" y="0"/>
                    <a:pt x="17217" y="38967"/>
                    <a:pt x="0" y="92583"/>
                  </a:cubicBezTo>
                  <a:lnTo>
                    <a:pt x="26060" y="92583"/>
                  </a:lnTo>
                  <a:cubicBezTo>
                    <a:pt x="42095" y="52552"/>
                    <a:pt x="81708" y="24212"/>
                    <a:pt x="127814" y="24212"/>
                  </a:cubicBezTo>
                  <a:lnTo>
                    <a:pt x="127931" y="24212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38" name="Полилиния: фигура 127">
              <a:extLst>
                <a:ext uri="{FF2B5EF4-FFF2-40B4-BE49-F238E27FC236}">
                  <a16:creationId xmlns:a16="http://schemas.microsoft.com/office/drawing/2014/main" id="{146C310D-E534-D1D8-4A96-3D2FDAAB83D7}"/>
                </a:ext>
              </a:extLst>
            </p:cNvPr>
            <p:cNvSpPr/>
            <p:nvPr/>
          </p:nvSpPr>
          <p:spPr>
            <a:xfrm>
              <a:off x="10219110" y="3996241"/>
              <a:ext cx="254092" cy="92576"/>
            </a:xfrm>
            <a:custGeom>
              <a:avLst/>
              <a:gdLst>
                <a:gd name="connsiteX0" fmla="*/ 229802 w 254092"/>
                <a:gd name="connsiteY0" fmla="*/ 118 h 92576"/>
                <a:gd name="connsiteX1" fmla="*/ 229567 w 254092"/>
                <a:gd name="connsiteY1" fmla="*/ 118 h 92576"/>
                <a:gd name="connsiteX2" fmla="*/ 127814 w 254092"/>
                <a:gd name="connsiteY2" fmla="*/ 68371 h 92576"/>
                <a:gd name="connsiteX3" fmla="*/ 26060 w 254092"/>
                <a:gd name="connsiteY3" fmla="*/ 0 h 92576"/>
                <a:gd name="connsiteX4" fmla="*/ 0 w 254092"/>
                <a:gd name="connsiteY4" fmla="*/ 0 h 92576"/>
                <a:gd name="connsiteX5" fmla="*/ 127931 w 254092"/>
                <a:gd name="connsiteY5" fmla="*/ 92576 h 92576"/>
                <a:gd name="connsiteX6" fmla="*/ 229919 w 254092"/>
                <a:gd name="connsiteY6" fmla="*/ 46053 h 92576"/>
                <a:gd name="connsiteX7" fmla="*/ 229919 w 254092"/>
                <a:gd name="connsiteY7" fmla="*/ 87737 h 92576"/>
                <a:gd name="connsiteX8" fmla="*/ 254092 w 254092"/>
                <a:gd name="connsiteY8" fmla="*/ 87737 h 92576"/>
                <a:gd name="connsiteX9" fmla="*/ 254092 w 254092"/>
                <a:gd name="connsiteY9" fmla="*/ 118 h 92576"/>
                <a:gd name="connsiteX10" fmla="*/ 229919 w 254092"/>
                <a:gd name="connsiteY10" fmla="*/ 118 h 92576"/>
                <a:gd name="connsiteX11" fmla="*/ 229802 w 254092"/>
                <a:gd name="connsiteY11" fmla="*/ 118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92" h="92576">
                  <a:moveTo>
                    <a:pt x="229802" y="118"/>
                  </a:moveTo>
                  <a:lnTo>
                    <a:pt x="229567" y="118"/>
                  </a:lnTo>
                  <a:cubicBezTo>
                    <a:pt x="213532" y="40149"/>
                    <a:pt x="173912" y="68371"/>
                    <a:pt x="127814" y="68371"/>
                  </a:cubicBezTo>
                  <a:cubicBezTo>
                    <a:pt x="81715" y="68371"/>
                    <a:pt x="42095" y="40031"/>
                    <a:pt x="26060" y="0"/>
                  </a:cubicBezTo>
                  <a:lnTo>
                    <a:pt x="0" y="0"/>
                  </a:lnTo>
                  <a:cubicBezTo>
                    <a:pt x="17099" y="53610"/>
                    <a:pt x="67914" y="92576"/>
                    <a:pt x="127931" y="92576"/>
                  </a:cubicBezTo>
                  <a:cubicBezTo>
                    <a:pt x="168844" y="92576"/>
                    <a:pt x="205394" y="74510"/>
                    <a:pt x="229919" y="46053"/>
                  </a:cubicBezTo>
                  <a:lnTo>
                    <a:pt x="229919" y="87737"/>
                  </a:lnTo>
                  <a:lnTo>
                    <a:pt x="254092" y="87737"/>
                  </a:lnTo>
                  <a:lnTo>
                    <a:pt x="254092" y="118"/>
                  </a:lnTo>
                  <a:lnTo>
                    <a:pt x="229919" y="118"/>
                  </a:lnTo>
                  <a:lnTo>
                    <a:pt x="229802" y="118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39" name="Полилиния: фигура 128">
              <a:extLst>
                <a:ext uri="{FF2B5EF4-FFF2-40B4-BE49-F238E27FC236}">
                  <a16:creationId xmlns:a16="http://schemas.microsoft.com/office/drawing/2014/main" id="{6522B4E0-1B19-E2D4-14F3-CC486AB4F7C1}"/>
                </a:ext>
              </a:extLst>
            </p:cNvPr>
            <p:cNvSpPr/>
            <p:nvPr/>
          </p:nvSpPr>
          <p:spPr>
            <a:xfrm>
              <a:off x="10218868" y="4339983"/>
              <a:ext cx="254327" cy="87612"/>
            </a:xfrm>
            <a:custGeom>
              <a:avLst/>
              <a:gdLst>
                <a:gd name="connsiteX0" fmla="*/ 230155 w 254327"/>
                <a:gd name="connsiteY0" fmla="*/ 63290 h 87612"/>
                <a:gd name="connsiteX1" fmla="*/ 24290 w 254327"/>
                <a:gd name="connsiteY1" fmla="*/ 63290 h 87612"/>
                <a:gd name="connsiteX2" fmla="*/ 24290 w 254327"/>
                <a:gd name="connsiteY2" fmla="*/ 0 h 87612"/>
                <a:gd name="connsiteX3" fmla="*/ 0 w 254327"/>
                <a:gd name="connsiteY3" fmla="*/ 0 h 87612"/>
                <a:gd name="connsiteX4" fmla="*/ 0 w 254327"/>
                <a:gd name="connsiteY4" fmla="*/ 87613 h 87612"/>
                <a:gd name="connsiteX5" fmla="*/ 254327 w 254327"/>
                <a:gd name="connsiteY5" fmla="*/ 87613 h 87612"/>
                <a:gd name="connsiteX6" fmla="*/ 254327 w 254327"/>
                <a:gd name="connsiteY6" fmla="*/ 0 h 87612"/>
                <a:gd name="connsiteX7" fmla="*/ 230155 w 254327"/>
                <a:gd name="connsiteY7" fmla="*/ 0 h 87612"/>
                <a:gd name="connsiteX8" fmla="*/ 230155 w 254327"/>
                <a:gd name="connsiteY8" fmla="*/ 63290 h 87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612">
                  <a:moveTo>
                    <a:pt x="230155" y="63290"/>
                  </a:moveTo>
                  <a:lnTo>
                    <a:pt x="24290" y="63290"/>
                  </a:lnTo>
                  <a:lnTo>
                    <a:pt x="24290" y="0"/>
                  </a:lnTo>
                  <a:lnTo>
                    <a:pt x="0" y="0"/>
                  </a:lnTo>
                  <a:lnTo>
                    <a:pt x="0" y="87613"/>
                  </a:lnTo>
                  <a:lnTo>
                    <a:pt x="254327" y="87613"/>
                  </a:lnTo>
                  <a:lnTo>
                    <a:pt x="254327" y="0"/>
                  </a:lnTo>
                  <a:lnTo>
                    <a:pt x="230155" y="0"/>
                  </a:lnTo>
                  <a:lnTo>
                    <a:pt x="230155" y="6329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40" name="Полилиния: фигура 129">
              <a:extLst>
                <a:ext uri="{FF2B5EF4-FFF2-40B4-BE49-F238E27FC236}">
                  <a16:creationId xmlns:a16="http://schemas.microsoft.com/office/drawing/2014/main" id="{5302BB19-0AFE-5279-CFD6-69E7ECC7519D}"/>
                </a:ext>
              </a:extLst>
            </p:cNvPr>
            <p:cNvSpPr/>
            <p:nvPr/>
          </p:nvSpPr>
          <p:spPr>
            <a:xfrm>
              <a:off x="10218868" y="4506953"/>
              <a:ext cx="254327" cy="87736"/>
            </a:xfrm>
            <a:custGeom>
              <a:avLst/>
              <a:gdLst>
                <a:gd name="connsiteX0" fmla="*/ 0 w 254327"/>
                <a:gd name="connsiteY0" fmla="*/ 87737 h 87736"/>
                <a:gd name="connsiteX1" fmla="*/ 24290 w 254327"/>
                <a:gd name="connsiteY1" fmla="*/ 87737 h 87736"/>
                <a:gd name="connsiteX2" fmla="*/ 24290 w 254327"/>
                <a:gd name="connsiteY2" fmla="*/ 24323 h 87736"/>
                <a:gd name="connsiteX3" fmla="*/ 230155 w 254327"/>
                <a:gd name="connsiteY3" fmla="*/ 24323 h 87736"/>
                <a:gd name="connsiteX4" fmla="*/ 230155 w 254327"/>
                <a:gd name="connsiteY4" fmla="*/ 87737 h 87736"/>
                <a:gd name="connsiteX5" fmla="*/ 254327 w 254327"/>
                <a:gd name="connsiteY5" fmla="*/ 87737 h 87736"/>
                <a:gd name="connsiteX6" fmla="*/ 254327 w 254327"/>
                <a:gd name="connsiteY6" fmla="*/ 0 h 87736"/>
                <a:gd name="connsiteX7" fmla="*/ 0 w 254327"/>
                <a:gd name="connsiteY7" fmla="*/ 0 h 87736"/>
                <a:gd name="connsiteX8" fmla="*/ 0 w 254327"/>
                <a:gd name="connsiteY8" fmla="*/ 8773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736">
                  <a:moveTo>
                    <a:pt x="0" y="87737"/>
                  </a:moveTo>
                  <a:lnTo>
                    <a:pt x="24290" y="87737"/>
                  </a:lnTo>
                  <a:lnTo>
                    <a:pt x="24290" y="24323"/>
                  </a:lnTo>
                  <a:lnTo>
                    <a:pt x="230155" y="24323"/>
                  </a:lnTo>
                  <a:lnTo>
                    <a:pt x="230155" y="87737"/>
                  </a:lnTo>
                  <a:lnTo>
                    <a:pt x="254327" y="87737"/>
                  </a:lnTo>
                  <a:lnTo>
                    <a:pt x="254327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41" name="Полилиния: фигура 130">
              <a:extLst>
                <a:ext uri="{FF2B5EF4-FFF2-40B4-BE49-F238E27FC236}">
                  <a16:creationId xmlns:a16="http://schemas.microsoft.com/office/drawing/2014/main" id="{DD7C7569-C828-C67E-9A7B-280D58274DC8}"/>
                </a:ext>
              </a:extLst>
            </p:cNvPr>
            <p:cNvSpPr/>
            <p:nvPr/>
          </p:nvSpPr>
          <p:spPr>
            <a:xfrm>
              <a:off x="9315474" y="4427596"/>
              <a:ext cx="24172" cy="167087"/>
            </a:xfrm>
            <a:custGeom>
              <a:avLst/>
              <a:gdLst>
                <a:gd name="connsiteX0" fmla="*/ 24173 w 24172"/>
                <a:gd name="connsiteY0" fmla="*/ 0 h 167087"/>
                <a:gd name="connsiteX1" fmla="*/ 0 w 24172"/>
                <a:gd name="connsiteY1" fmla="*/ 0 h 167087"/>
                <a:gd name="connsiteX2" fmla="*/ 0 w 24172"/>
                <a:gd name="connsiteY2" fmla="*/ 167087 h 167087"/>
                <a:gd name="connsiteX3" fmla="*/ 24173 w 24172"/>
                <a:gd name="connsiteY3" fmla="*/ 167087 h 167087"/>
                <a:gd name="connsiteX4" fmla="*/ 24173 w 24172"/>
                <a:gd name="connsiteY4" fmla="*/ 0 h 167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2" h="167087">
                  <a:moveTo>
                    <a:pt x="24173" y="0"/>
                  </a:moveTo>
                  <a:lnTo>
                    <a:pt x="0" y="0"/>
                  </a:lnTo>
                  <a:lnTo>
                    <a:pt x="0" y="167087"/>
                  </a:lnTo>
                  <a:lnTo>
                    <a:pt x="24173" y="167087"/>
                  </a:lnTo>
                  <a:lnTo>
                    <a:pt x="24173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42" name="Полилиния: фигура 131">
              <a:extLst>
                <a:ext uri="{FF2B5EF4-FFF2-40B4-BE49-F238E27FC236}">
                  <a16:creationId xmlns:a16="http://schemas.microsoft.com/office/drawing/2014/main" id="{41AAD207-53DC-45C9-DC9B-EC88B1C4C107}"/>
                </a:ext>
              </a:extLst>
            </p:cNvPr>
            <p:cNvSpPr/>
            <p:nvPr/>
          </p:nvSpPr>
          <p:spPr>
            <a:xfrm>
              <a:off x="9200403" y="4339983"/>
              <a:ext cx="254320" cy="24205"/>
            </a:xfrm>
            <a:custGeom>
              <a:avLst/>
              <a:gdLst>
                <a:gd name="connsiteX0" fmla="*/ 254321 w 254320"/>
                <a:gd name="connsiteY0" fmla="*/ 0 h 24205"/>
                <a:gd name="connsiteX1" fmla="*/ 0 w 254320"/>
                <a:gd name="connsiteY1" fmla="*/ 0 h 24205"/>
                <a:gd name="connsiteX2" fmla="*/ 0 w 254320"/>
                <a:gd name="connsiteY2" fmla="*/ 24205 h 24205"/>
                <a:gd name="connsiteX3" fmla="*/ 254321 w 254320"/>
                <a:gd name="connsiteY3" fmla="*/ 24205 h 24205"/>
                <a:gd name="connsiteX4" fmla="*/ 254321 w 254320"/>
                <a:gd name="connsiteY4" fmla="*/ 0 h 2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0" h="24205">
                  <a:moveTo>
                    <a:pt x="254321" y="0"/>
                  </a:moveTo>
                  <a:lnTo>
                    <a:pt x="0" y="0"/>
                  </a:lnTo>
                  <a:lnTo>
                    <a:pt x="0" y="24205"/>
                  </a:lnTo>
                  <a:lnTo>
                    <a:pt x="254321" y="24205"/>
                  </a:lnTo>
                  <a:lnTo>
                    <a:pt x="254321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43" name="Полилиния: фигура 132">
              <a:extLst>
                <a:ext uri="{FF2B5EF4-FFF2-40B4-BE49-F238E27FC236}">
                  <a16:creationId xmlns:a16="http://schemas.microsoft.com/office/drawing/2014/main" id="{67D7CCD9-41B9-9906-B7AD-066535AD6DE4}"/>
                </a:ext>
              </a:extLst>
            </p:cNvPr>
            <p:cNvSpPr/>
            <p:nvPr/>
          </p:nvSpPr>
          <p:spPr>
            <a:xfrm>
              <a:off x="8690919" y="4335144"/>
              <a:ext cx="253968" cy="92700"/>
            </a:xfrm>
            <a:custGeom>
              <a:avLst/>
              <a:gdLst>
                <a:gd name="connsiteX0" fmla="*/ 127102 w 253968"/>
                <a:gd name="connsiteY0" fmla="*/ 0 h 92700"/>
                <a:gd name="connsiteX1" fmla="*/ 0 w 253968"/>
                <a:gd name="connsiteY1" fmla="*/ 92701 h 92700"/>
                <a:gd name="connsiteX2" fmla="*/ 25825 w 253968"/>
                <a:gd name="connsiteY2" fmla="*/ 92701 h 92700"/>
                <a:gd name="connsiteX3" fmla="*/ 126984 w 253968"/>
                <a:gd name="connsiteY3" fmla="*/ 24212 h 92700"/>
                <a:gd name="connsiteX4" fmla="*/ 228149 w 253968"/>
                <a:gd name="connsiteY4" fmla="*/ 92701 h 92700"/>
                <a:gd name="connsiteX5" fmla="*/ 253968 w 253968"/>
                <a:gd name="connsiteY5" fmla="*/ 92701 h 92700"/>
                <a:gd name="connsiteX6" fmla="*/ 126866 w 253968"/>
                <a:gd name="connsiteY6" fmla="*/ 0 h 92700"/>
                <a:gd name="connsiteX7" fmla="*/ 127102 w 253968"/>
                <a:gd name="connsiteY7" fmla="*/ 0 h 9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700">
                  <a:moveTo>
                    <a:pt x="127102" y="0"/>
                  </a:moveTo>
                  <a:cubicBezTo>
                    <a:pt x="67561" y="0"/>
                    <a:pt x="16864" y="39091"/>
                    <a:pt x="0" y="92701"/>
                  </a:cubicBezTo>
                  <a:lnTo>
                    <a:pt x="25825" y="92701"/>
                  </a:lnTo>
                  <a:cubicBezTo>
                    <a:pt x="41742" y="52669"/>
                    <a:pt x="81120" y="24212"/>
                    <a:pt x="126984" y="24212"/>
                  </a:cubicBezTo>
                  <a:cubicBezTo>
                    <a:pt x="172854" y="24212"/>
                    <a:pt x="212232" y="52669"/>
                    <a:pt x="228149" y="92701"/>
                  </a:cubicBezTo>
                  <a:lnTo>
                    <a:pt x="253968" y="92701"/>
                  </a:lnTo>
                  <a:cubicBezTo>
                    <a:pt x="236993" y="38973"/>
                    <a:pt x="186531" y="0"/>
                    <a:pt x="126866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44" name="Полилиния: фигура 133">
              <a:extLst>
                <a:ext uri="{FF2B5EF4-FFF2-40B4-BE49-F238E27FC236}">
                  <a16:creationId xmlns:a16="http://schemas.microsoft.com/office/drawing/2014/main" id="{A251A07B-EA1D-9229-71CE-A63653F990BE}"/>
                </a:ext>
              </a:extLst>
            </p:cNvPr>
            <p:cNvSpPr/>
            <p:nvPr/>
          </p:nvSpPr>
          <p:spPr>
            <a:xfrm>
              <a:off x="8690919" y="4506724"/>
              <a:ext cx="254203" cy="92576"/>
            </a:xfrm>
            <a:custGeom>
              <a:avLst/>
              <a:gdLst>
                <a:gd name="connsiteX0" fmla="*/ 127102 w 254203"/>
                <a:gd name="connsiteY0" fmla="*/ 68371 h 92576"/>
                <a:gd name="connsiteX1" fmla="*/ 25936 w 254203"/>
                <a:gd name="connsiteY1" fmla="*/ 0 h 92576"/>
                <a:gd name="connsiteX2" fmla="*/ 0 w 254203"/>
                <a:gd name="connsiteY2" fmla="*/ 0 h 92576"/>
                <a:gd name="connsiteX3" fmla="*/ 127102 w 254203"/>
                <a:gd name="connsiteY3" fmla="*/ 92577 h 92576"/>
                <a:gd name="connsiteX4" fmla="*/ 254203 w 254203"/>
                <a:gd name="connsiteY4" fmla="*/ 0 h 92576"/>
                <a:gd name="connsiteX5" fmla="*/ 228267 w 254203"/>
                <a:gd name="connsiteY5" fmla="*/ 0 h 92576"/>
                <a:gd name="connsiteX6" fmla="*/ 127102 w 254203"/>
                <a:gd name="connsiteY6" fmla="*/ 68371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3" h="92576">
                  <a:moveTo>
                    <a:pt x="127102" y="68371"/>
                  </a:moveTo>
                  <a:cubicBezTo>
                    <a:pt x="81238" y="68371"/>
                    <a:pt x="41853" y="40031"/>
                    <a:pt x="25936" y="0"/>
                  </a:cubicBezTo>
                  <a:lnTo>
                    <a:pt x="0" y="0"/>
                  </a:lnTo>
                  <a:cubicBezTo>
                    <a:pt x="16975" y="53610"/>
                    <a:pt x="67444" y="92577"/>
                    <a:pt x="127102" y="92577"/>
                  </a:cubicBezTo>
                  <a:cubicBezTo>
                    <a:pt x="186760" y="92577"/>
                    <a:pt x="237228" y="53610"/>
                    <a:pt x="254203" y="0"/>
                  </a:cubicBezTo>
                  <a:lnTo>
                    <a:pt x="228267" y="0"/>
                  </a:lnTo>
                  <a:cubicBezTo>
                    <a:pt x="212350" y="40031"/>
                    <a:pt x="172965" y="68371"/>
                    <a:pt x="127102" y="68371"/>
                  </a:cubicBez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45" name="Полилиния: фигура 134">
              <a:extLst>
                <a:ext uri="{FF2B5EF4-FFF2-40B4-BE49-F238E27FC236}">
                  <a16:creationId xmlns:a16="http://schemas.microsoft.com/office/drawing/2014/main" id="{04332A5F-B374-A091-B088-B3EE76A02EFD}"/>
                </a:ext>
              </a:extLst>
            </p:cNvPr>
            <p:cNvSpPr/>
            <p:nvPr/>
          </p:nvSpPr>
          <p:spPr>
            <a:xfrm>
              <a:off x="8181703" y="4339983"/>
              <a:ext cx="254322" cy="87612"/>
            </a:xfrm>
            <a:custGeom>
              <a:avLst/>
              <a:gdLst>
                <a:gd name="connsiteX0" fmla="*/ 230152 w 254322"/>
                <a:gd name="connsiteY0" fmla="*/ 63290 h 87612"/>
                <a:gd name="connsiteX1" fmla="*/ 24288 w 254322"/>
                <a:gd name="connsiteY1" fmla="*/ 63290 h 87612"/>
                <a:gd name="connsiteX2" fmla="*/ 24288 w 254322"/>
                <a:gd name="connsiteY2" fmla="*/ 0 h 87612"/>
                <a:gd name="connsiteX3" fmla="*/ 0 w 254322"/>
                <a:gd name="connsiteY3" fmla="*/ 0 h 87612"/>
                <a:gd name="connsiteX4" fmla="*/ 0 w 254322"/>
                <a:gd name="connsiteY4" fmla="*/ 87613 h 87612"/>
                <a:gd name="connsiteX5" fmla="*/ 254323 w 254322"/>
                <a:gd name="connsiteY5" fmla="*/ 87613 h 87612"/>
                <a:gd name="connsiteX6" fmla="*/ 254323 w 254322"/>
                <a:gd name="connsiteY6" fmla="*/ 0 h 87612"/>
                <a:gd name="connsiteX7" fmla="*/ 230152 w 254322"/>
                <a:gd name="connsiteY7" fmla="*/ 0 h 87612"/>
                <a:gd name="connsiteX8" fmla="*/ 230152 w 254322"/>
                <a:gd name="connsiteY8" fmla="*/ 63290 h 87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2" h="87612">
                  <a:moveTo>
                    <a:pt x="230152" y="63290"/>
                  </a:moveTo>
                  <a:lnTo>
                    <a:pt x="24288" y="63290"/>
                  </a:lnTo>
                  <a:lnTo>
                    <a:pt x="24288" y="0"/>
                  </a:lnTo>
                  <a:lnTo>
                    <a:pt x="0" y="0"/>
                  </a:lnTo>
                  <a:lnTo>
                    <a:pt x="0" y="87613"/>
                  </a:lnTo>
                  <a:lnTo>
                    <a:pt x="254323" y="87613"/>
                  </a:lnTo>
                  <a:lnTo>
                    <a:pt x="254323" y="0"/>
                  </a:lnTo>
                  <a:lnTo>
                    <a:pt x="230152" y="0"/>
                  </a:lnTo>
                  <a:lnTo>
                    <a:pt x="230152" y="6329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46" name="Полилиния: фигура 135">
              <a:extLst>
                <a:ext uri="{FF2B5EF4-FFF2-40B4-BE49-F238E27FC236}">
                  <a16:creationId xmlns:a16="http://schemas.microsoft.com/office/drawing/2014/main" id="{DA13310F-0D3C-922D-429B-916E12412DDD}"/>
                </a:ext>
              </a:extLst>
            </p:cNvPr>
            <p:cNvSpPr/>
            <p:nvPr/>
          </p:nvSpPr>
          <p:spPr>
            <a:xfrm>
              <a:off x="8181703" y="4506953"/>
              <a:ext cx="254322" cy="87736"/>
            </a:xfrm>
            <a:custGeom>
              <a:avLst/>
              <a:gdLst>
                <a:gd name="connsiteX0" fmla="*/ 0 w 254322"/>
                <a:gd name="connsiteY0" fmla="*/ 87737 h 87736"/>
                <a:gd name="connsiteX1" fmla="*/ 24288 w 254322"/>
                <a:gd name="connsiteY1" fmla="*/ 87737 h 87736"/>
                <a:gd name="connsiteX2" fmla="*/ 24288 w 254322"/>
                <a:gd name="connsiteY2" fmla="*/ 24323 h 87736"/>
                <a:gd name="connsiteX3" fmla="*/ 230152 w 254322"/>
                <a:gd name="connsiteY3" fmla="*/ 24323 h 87736"/>
                <a:gd name="connsiteX4" fmla="*/ 230152 w 254322"/>
                <a:gd name="connsiteY4" fmla="*/ 87737 h 87736"/>
                <a:gd name="connsiteX5" fmla="*/ 254323 w 254322"/>
                <a:gd name="connsiteY5" fmla="*/ 87737 h 87736"/>
                <a:gd name="connsiteX6" fmla="*/ 254323 w 254322"/>
                <a:gd name="connsiteY6" fmla="*/ 0 h 87736"/>
                <a:gd name="connsiteX7" fmla="*/ 0 w 254322"/>
                <a:gd name="connsiteY7" fmla="*/ 0 h 87736"/>
                <a:gd name="connsiteX8" fmla="*/ 0 w 254322"/>
                <a:gd name="connsiteY8" fmla="*/ 8773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2" h="87736">
                  <a:moveTo>
                    <a:pt x="0" y="87737"/>
                  </a:moveTo>
                  <a:lnTo>
                    <a:pt x="24288" y="87737"/>
                  </a:lnTo>
                  <a:lnTo>
                    <a:pt x="24288" y="24323"/>
                  </a:lnTo>
                  <a:lnTo>
                    <a:pt x="230152" y="24323"/>
                  </a:lnTo>
                  <a:lnTo>
                    <a:pt x="230152" y="87737"/>
                  </a:lnTo>
                  <a:lnTo>
                    <a:pt x="254323" y="87737"/>
                  </a:lnTo>
                  <a:lnTo>
                    <a:pt x="254323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47" name="Полилиния: фигура 136">
              <a:extLst>
                <a:ext uri="{FF2B5EF4-FFF2-40B4-BE49-F238E27FC236}">
                  <a16:creationId xmlns:a16="http://schemas.microsoft.com/office/drawing/2014/main" id="{3BE77EC6-C871-F4BD-8272-F7E6D949DCE3}"/>
                </a:ext>
              </a:extLst>
            </p:cNvPr>
            <p:cNvSpPr/>
            <p:nvPr/>
          </p:nvSpPr>
          <p:spPr>
            <a:xfrm>
              <a:off x="9709750" y="4335386"/>
              <a:ext cx="254085" cy="92582"/>
            </a:xfrm>
            <a:custGeom>
              <a:avLst/>
              <a:gdLst>
                <a:gd name="connsiteX0" fmla="*/ 127931 w 254085"/>
                <a:gd name="connsiteY0" fmla="*/ 24212 h 92582"/>
                <a:gd name="connsiteX1" fmla="*/ 229684 w 254085"/>
                <a:gd name="connsiteY1" fmla="*/ 92465 h 92582"/>
                <a:gd name="connsiteX2" fmla="*/ 254086 w 254085"/>
                <a:gd name="connsiteY2" fmla="*/ 92465 h 92582"/>
                <a:gd name="connsiteX3" fmla="*/ 254086 w 254085"/>
                <a:gd name="connsiteY3" fmla="*/ 4846 h 92582"/>
                <a:gd name="connsiteX4" fmla="*/ 229919 w 254085"/>
                <a:gd name="connsiteY4" fmla="*/ 4846 h 92582"/>
                <a:gd name="connsiteX5" fmla="*/ 229919 w 254085"/>
                <a:gd name="connsiteY5" fmla="*/ 46530 h 92582"/>
                <a:gd name="connsiteX6" fmla="*/ 127931 w 254085"/>
                <a:gd name="connsiteY6" fmla="*/ 0 h 92582"/>
                <a:gd name="connsiteX7" fmla="*/ 0 w 254085"/>
                <a:gd name="connsiteY7" fmla="*/ 92583 h 92582"/>
                <a:gd name="connsiteX8" fmla="*/ 26060 w 254085"/>
                <a:gd name="connsiteY8" fmla="*/ 92583 h 92582"/>
                <a:gd name="connsiteX9" fmla="*/ 127814 w 254085"/>
                <a:gd name="connsiteY9" fmla="*/ 24212 h 92582"/>
                <a:gd name="connsiteX10" fmla="*/ 127931 w 254085"/>
                <a:gd name="connsiteY10" fmla="*/ 24212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85" h="92582">
                  <a:moveTo>
                    <a:pt x="127931" y="24212"/>
                  </a:moveTo>
                  <a:cubicBezTo>
                    <a:pt x="174147" y="24212"/>
                    <a:pt x="213643" y="52552"/>
                    <a:pt x="229684" y="92465"/>
                  </a:cubicBezTo>
                  <a:lnTo>
                    <a:pt x="254086" y="92465"/>
                  </a:lnTo>
                  <a:lnTo>
                    <a:pt x="254086" y="4846"/>
                  </a:lnTo>
                  <a:lnTo>
                    <a:pt x="229919" y="4846"/>
                  </a:lnTo>
                  <a:lnTo>
                    <a:pt x="229919" y="46530"/>
                  </a:lnTo>
                  <a:cubicBezTo>
                    <a:pt x="205276" y="18072"/>
                    <a:pt x="168726" y="0"/>
                    <a:pt x="127931" y="0"/>
                  </a:cubicBezTo>
                  <a:cubicBezTo>
                    <a:pt x="68031" y="0"/>
                    <a:pt x="17217" y="38973"/>
                    <a:pt x="0" y="92583"/>
                  </a:cubicBezTo>
                  <a:lnTo>
                    <a:pt x="26060" y="92583"/>
                  </a:lnTo>
                  <a:cubicBezTo>
                    <a:pt x="42095" y="52552"/>
                    <a:pt x="81708" y="24212"/>
                    <a:pt x="127814" y="24212"/>
                  </a:cubicBezTo>
                  <a:lnTo>
                    <a:pt x="127931" y="24212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48" name="Полилиния: фигура 137">
              <a:extLst>
                <a:ext uri="{FF2B5EF4-FFF2-40B4-BE49-F238E27FC236}">
                  <a16:creationId xmlns:a16="http://schemas.microsoft.com/office/drawing/2014/main" id="{7E593534-0E16-4A21-496E-BAE1F4352B4B}"/>
                </a:ext>
              </a:extLst>
            </p:cNvPr>
            <p:cNvSpPr/>
            <p:nvPr/>
          </p:nvSpPr>
          <p:spPr>
            <a:xfrm>
              <a:off x="9709985" y="4506607"/>
              <a:ext cx="254085" cy="92583"/>
            </a:xfrm>
            <a:custGeom>
              <a:avLst/>
              <a:gdLst>
                <a:gd name="connsiteX0" fmla="*/ 229802 w 254085"/>
                <a:gd name="connsiteY0" fmla="*/ 118 h 92583"/>
                <a:gd name="connsiteX1" fmla="*/ 229567 w 254085"/>
                <a:gd name="connsiteY1" fmla="*/ 118 h 92583"/>
                <a:gd name="connsiteX2" fmla="*/ 127814 w 254085"/>
                <a:gd name="connsiteY2" fmla="*/ 68371 h 92583"/>
                <a:gd name="connsiteX3" fmla="*/ 26060 w 254085"/>
                <a:gd name="connsiteY3" fmla="*/ 0 h 92583"/>
                <a:gd name="connsiteX4" fmla="*/ 0 w 254085"/>
                <a:gd name="connsiteY4" fmla="*/ 0 h 92583"/>
                <a:gd name="connsiteX5" fmla="*/ 127931 w 254085"/>
                <a:gd name="connsiteY5" fmla="*/ 92583 h 92583"/>
                <a:gd name="connsiteX6" fmla="*/ 229919 w 254085"/>
                <a:gd name="connsiteY6" fmla="*/ 46053 h 92583"/>
                <a:gd name="connsiteX7" fmla="*/ 229919 w 254085"/>
                <a:gd name="connsiteY7" fmla="*/ 87737 h 92583"/>
                <a:gd name="connsiteX8" fmla="*/ 254085 w 254085"/>
                <a:gd name="connsiteY8" fmla="*/ 87737 h 92583"/>
                <a:gd name="connsiteX9" fmla="*/ 254085 w 254085"/>
                <a:gd name="connsiteY9" fmla="*/ 118 h 92583"/>
                <a:gd name="connsiteX10" fmla="*/ 229919 w 254085"/>
                <a:gd name="connsiteY10" fmla="*/ 118 h 92583"/>
                <a:gd name="connsiteX11" fmla="*/ 229802 w 254085"/>
                <a:gd name="connsiteY11" fmla="*/ 118 h 92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5" h="92583">
                  <a:moveTo>
                    <a:pt x="229802" y="118"/>
                  </a:moveTo>
                  <a:lnTo>
                    <a:pt x="229567" y="118"/>
                  </a:lnTo>
                  <a:cubicBezTo>
                    <a:pt x="213532" y="40149"/>
                    <a:pt x="173912" y="68371"/>
                    <a:pt x="127814" y="68371"/>
                  </a:cubicBezTo>
                  <a:cubicBezTo>
                    <a:pt x="81708" y="68371"/>
                    <a:pt x="42095" y="40031"/>
                    <a:pt x="26060" y="0"/>
                  </a:cubicBezTo>
                  <a:lnTo>
                    <a:pt x="0" y="0"/>
                  </a:lnTo>
                  <a:cubicBezTo>
                    <a:pt x="17099" y="53610"/>
                    <a:pt x="67914" y="92583"/>
                    <a:pt x="127931" y="92583"/>
                  </a:cubicBezTo>
                  <a:cubicBezTo>
                    <a:pt x="168844" y="92583"/>
                    <a:pt x="205394" y="74511"/>
                    <a:pt x="229919" y="46053"/>
                  </a:cubicBezTo>
                  <a:lnTo>
                    <a:pt x="229919" y="87737"/>
                  </a:lnTo>
                  <a:lnTo>
                    <a:pt x="254085" y="87737"/>
                  </a:lnTo>
                  <a:lnTo>
                    <a:pt x="254085" y="118"/>
                  </a:lnTo>
                  <a:lnTo>
                    <a:pt x="229919" y="118"/>
                  </a:lnTo>
                  <a:lnTo>
                    <a:pt x="229802" y="118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49" name="Полилиния: фигура 138">
              <a:extLst>
                <a:ext uri="{FF2B5EF4-FFF2-40B4-BE49-F238E27FC236}">
                  <a16:creationId xmlns:a16="http://schemas.microsoft.com/office/drawing/2014/main" id="{6512E423-5F02-65A7-8E90-E7D80D42ABB4}"/>
                </a:ext>
              </a:extLst>
            </p:cNvPr>
            <p:cNvSpPr/>
            <p:nvPr/>
          </p:nvSpPr>
          <p:spPr>
            <a:xfrm>
              <a:off x="10218868" y="4845503"/>
              <a:ext cx="253968" cy="92694"/>
            </a:xfrm>
            <a:custGeom>
              <a:avLst/>
              <a:gdLst>
                <a:gd name="connsiteX0" fmla="*/ 127102 w 253968"/>
                <a:gd name="connsiteY0" fmla="*/ 0 h 92694"/>
                <a:gd name="connsiteX1" fmla="*/ 0 w 253968"/>
                <a:gd name="connsiteY1" fmla="*/ 92694 h 92694"/>
                <a:gd name="connsiteX2" fmla="*/ 25825 w 253968"/>
                <a:gd name="connsiteY2" fmla="*/ 92694 h 92694"/>
                <a:gd name="connsiteX3" fmla="*/ 126984 w 253968"/>
                <a:gd name="connsiteY3" fmla="*/ 24205 h 92694"/>
                <a:gd name="connsiteX4" fmla="*/ 228149 w 253968"/>
                <a:gd name="connsiteY4" fmla="*/ 92694 h 92694"/>
                <a:gd name="connsiteX5" fmla="*/ 253968 w 253968"/>
                <a:gd name="connsiteY5" fmla="*/ 92694 h 92694"/>
                <a:gd name="connsiteX6" fmla="*/ 126866 w 253968"/>
                <a:gd name="connsiteY6" fmla="*/ 0 h 92694"/>
                <a:gd name="connsiteX7" fmla="*/ 127102 w 253968"/>
                <a:gd name="connsiteY7" fmla="*/ 0 h 9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694">
                  <a:moveTo>
                    <a:pt x="127102" y="0"/>
                  </a:moveTo>
                  <a:cubicBezTo>
                    <a:pt x="67561" y="0"/>
                    <a:pt x="16864" y="39084"/>
                    <a:pt x="0" y="92694"/>
                  </a:cubicBezTo>
                  <a:lnTo>
                    <a:pt x="25825" y="92694"/>
                  </a:lnTo>
                  <a:cubicBezTo>
                    <a:pt x="41742" y="52663"/>
                    <a:pt x="81120" y="24205"/>
                    <a:pt x="126984" y="24205"/>
                  </a:cubicBezTo>
                  <a:cubicBezTo>
                    <a:pt x="172854" y="24205"/>
                    <a:pt x="212232" y="52663"/>
                    <a:pt x="228149" y="92694"/>
                  </a:cubicBezTo>
                  <a:lnTo>
                    <a:pt x="253968" y="92694"/>
                  </a:lnTo>
                  <a:cubicBezTo>
                    <a:pt x="236993" y="38967"/>
                    <a:pt x="186531" y="0"/>
                    <a:pt x="126866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50" name="Полилиния: фигура 139">
              <a:extLst>
                <a:ext uri="{FF2B5EF4-FFF2-40B4-BE49-F238E27FC236}">
                  <a16:creationId xmlns:a16="http://schemas.microsoft.com/office/drawing/2014/main" id="{772D6ED6-EFDD-00FF-C80F-84CF48429B54}"/>
                </a:ext>
              </a:extLst>
            </p:cNvPr>
            <p:cNvSpPr/>
            <p:nvPr/>
          </p:nvSpPr>
          <p:spPr>
            <a:xfrm>
              <a:off x="10218868" y="5017208"/>
              <a:ext cx="254209" cy="92576"/>
            </a:xfrm>
            <a:custGeom>
              <a:avLst/>
              <a:gdLst>
                <a:gd name="connsiteX0" fmla="*/ 127102 w 254209"/>
                <a:gd name="connsiteY0" fmla="*/ 68371 h 92576"/>
                <a:gd name="connsiteX1" fmla="*/ 25943 w 254209"/>
                <a:gd name="connsiteY1" fmla="*/ 0 h 92576"/>
                <a:gd name="connsiteX2" fmla="*/ 0 w 254209"/>
                <a:gd name="connsiteY2" fmla="*/ 0 h 92576"/>
                <a:gd name="connsiteX3" fmla="*/ 127102 w 254209"/>
                <a:gd name="connsiteY3" fmla="*/ 92577 h 92576"/>
                <a:gd name="connsiteX4" fmla="*/ 254210 w 254209"/>
                <a:gd name="connsiteY4" fmla="*/ 0 h 92576"/>
                <a:gd name="connsiteX5" fmla="*/ 228267 w 254209"/>
                <a:gd name="connsiteY5" fmla="*/ 0 h 92576"/>
                <a:gd name="connsiteX6" fmla="*/ 127102 w 254209"/>
                <a:gd name="connsiteY6" fmla="*/ 68371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9" h="92576">
                  <a:moveTo>
                    <a:pt x="127102" y="68371"/>
                  </a:moveTo>
                  <a:cubicBezTo>
                    <a:pt x="81238" y="68371"/>
                    <a:pt x="41860" y="40031"/>
                    <a:pt x="25943" y="0"/>
                  </a:cubicBezTo>
                  <a:lnTo>
                    <a:pt x="0" y="0"/>
                  </a:lnTo>
                  <a:cubicBezTo>
                    <a:pt x="16982" y="53610"/>
                    <a:pt x="67443" y="92577"/>
                    <a:pt x="127102" y="92577"/>
                  </a:cubicBezTo>
                  <a:cubicBezTo>
                    <a:pt x="186766" y="92577"/>
                    <a:pt x="237228" y="53610"/>
                    <a:pt x="254210" y="0"/>
                  </a:cubicBezTo>
                  <a:lnTo>
                    <a:pt x="228267" y="0"/>
                  </a:lnTo>
                  <a:cubicBezTo>
                    <a:pt x="212350" y="40031"/>
                    <a:pt x="172972" y="68371"/>
                    <a:pt x="127102" y="68371"/>
                  </a:cubicBez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51" name="Полилиния: фигура 140">
              <a:extLst>
                <a:ext uri="{FF2B5EF4-FFF2-40B4-BE49-F238E27FC236}">
                  <a16:creationId xmlns:a16="http://schemas.microsoft.com/office/drawing/2014/main" id="{B3F47689-13A2-A68C-E115-2C1C5535ED00}"/>
                </a:ext>
              </a:extLst>
            </p:cNvPr>
            <p:cNvSpPr/>
            <p:nvPr/>
          </p:nvSpPr>
          <p:spPr>
            <a:xfrm>
              <a:off x="9709750" y="4850349"/>
              <a:ext cx="254320" cy="87736"/>
            </a:xfrm>
            <a:custGeom>
              <a:avLst/>
              <a:gdLst>
                <a:gd name="connsiteX0" fmla="*/ 230155 w 254320"/>
                <a:gd name="connsiteY0" fmla="*/ 63414 h 87736"/>
                <a:gd name="connsiteX1" fmla="*/ 24173 w 254320"/>
                <a:gd name="connsiteY1" fmla="*/ 63414 h 87736"/>
                <a:gd name="connsiteX2" fmla="*/ 24173 w 254320"/>
                <a:gd name="connsiteY2" fmla="*/ 0 h 87736"/>
                <a:gd name="connsiteX3" fmla="*/ 0 w 254320"/>
                <a:gd name="connsiteY3" fmla="*/ 0 h 87736"/>
                <a:gd name="connsiteX4" fmla="*/ 0 w 254320"/>
                <a:gd name="connsiteY4" fmla="*/ 87737 h 87736"/>
                <a:gd name="connsiteX5" fmla="*/ 254321 w 254320"/>
                <a:gd name="connsiteY5" fmla="*/ 87737 h 87736"/>
                <a:gd name="connsiteX6" fmla="*/ 254321 w 254320"/>
                <a:gd name="connsiteY6" fmla="*/ 0 h 87736"/>
                <a:gd name="connsiteX7" fmla="*/ 230155 w 254320"/>
                <a:gd name="connsiteY7" fmla="*/ 0 h 87736"/>
                <a:gd name="connsiteX8" fmla="*/ 230155 w 254320"/>
                <a:gd name="connsiteY8" fmla="*/ 63414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0" h="87736">
                  <a:moveTo>
                    <a:pt x="230155" y="63414"/>
                  </a:moveTo>
                  <a:lnTo>
                    <a:pt x="24173" y="63414"/>
                  </a:lnTo>
                  <a:lnTo>
                    <a:pt x="24173" y="0"/>
                  </a:lnTo>
                  <a:lnTo>
                    <a:pt x="0" y="0"/>
                  </a:lnTo>
                  <a:lnTo>
                    <a:pt x="0" y="87737"/>
                  </a:lnTo>
                  <a:lnTo>
                    <a:pt x="254321" y="87737"/>
                  </a:lnTo>
                  <a:lnTo>
                    <a:pt x="254321" y="0"/>
                  </a:lnTo>
                  <a:lnTo>
                    <a:pt x="230155" y="0"/>
                  </a:lnTo>
                  <a:lnTo>
                    <a:pt x="230155" y="63414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52" name="Полилиния: фигура 141">
              <a:extLst>
                <a:ext uri="{FF2B5EF4-FFF2-40B4-BE49-F238E27FC236}">
                  <a16:creationId xmlns:a16="http://schemas.microsoft.com/office/drawing/2014/main" id="{61B0EB7A-6285-BFF8-F26E-2BAB44EC083C}"/>
                </a:ext>
              </a:extLst>
            </p:cNvPr>
            <p:cNvSpPr/>
            <p:nvPr/>
          </p:nvSpPr>
          <p:spPr>
            <a:xfrm>
              <a:off x="9709750" y="5017325"/>
              <a:ext cx="254320" cy="87736"/>
            </a:xfrm>
            <a:custGeom>
              <a:avLst/>
              <a:gdLst>
                <a:gd name="connsiteX0" fmla="*/ 0 w 254320"/>
                <a:gd name="connsiteY0" fmla="*/ 87737 h 87736"/>
                <a:gd name="connsiteX1" fmla="*/ 24173 w 254320"/>
                <a:gd name="connsiteY1" fmla="*/ 87737 h 87736"/>
                <a:gd name="connsiteX2" fmla="*/ 24173 w 254320"/>
                <a:gd name="connsiteY2" fmla="*/ 24323 h 87736"/>
                <a:gd name="connsiteX3" fmla="*/ 230155 w 254320"/>
                <a:gd name="connsiteY3" fmla="*/ 24323 h 87736"/>
                <a:gd name="connsiteX4" fmla="*/ 230155 w 254320"/>
                <a:gd name="connsiteY4" fmla="*/ 87737 h 87736"/>
                <a:gd name="connsiteX5" fmla="*/ 254321 w 254320"/>
                <a:gd name="connsiteY5" fmla="*/ 87737 h 87736"/>
                <a:gd name="connsiteX6" fmla="*/ 254321 w 254320"/>
                <a:gd name="connsiteY6" fmla="*/ 0 h 87736"/>
                <a:gd name="connsiteX7" fmla="*/ 0 w 254320"/>
                <a:gd name="connsiteY7" fmla="*/ 0 h 87736"/>
                <a:gd name="connsiteX8" fmla="*/ 0 w 254320"/>
                <a:gd name="connsiteY8" fmla="*/ 8773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0" h="87736">
                  <a:moveTo>
                    <a:pt x="0" y="87737"/>
                  </a:moveTo>
                  <a:lnTo>
                    <a:pt x="24173" y="87737"/>
                  </a:lnTo>
                  <a:lnTo>
                    <a:pt x="24173" y="24323"/>
                  </a:lnTo>
                  <a:lnTo>
                    <a:pt x="230155" y="24323"/>
                  </a:lnTo>
                  <a:lnTo>
                    <a:pt x="230155" y="87737"/>
                  </a:lnTo>
                  <a:lnTo>
                    <a:pt x="254321" y="87737"/>
                  </a:lnTo>
                  <a:lnTo>
                    <a:pt x="254321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53" name="Полилиния: фигура 142">
              <a:extLst>
                <a:ext uri="{FF2B5EF4-FFF2-40B4-BE49-F238E27FC236}">
                  <a16:creationId xmlns:a16="http://schemas.microsoft.com/office/drawing/2014/main" id="{B8A234E9-CEBD-BE61-6697-B4402E197ACA}"/>
                </a:ext>
              </a:extLst>
            </p:cNvPr>
            <p:cNvSpPr/>
            <p:nvPr/>
          </p:nvSpPr>
          <p:spPr>
            <a:xfrm>
              <a:off x="8805996" y="4937962"/>
              <a:ext cx="24172" cy="167093"/>
            </a:xfrm>
            <a:custGeom>
              <a:avLst/>
              <a:gdLst>
                <a:gd name="connsiteX0" fmla="*/ 24173 w 24172"/>
                <a:gd name="connsiteY0" fmla="*/ 0 h 167093"/>
                <a:gd name="connsiteX1" fmla="*/ 0 w 24172"/>
                <a:gd name="connsiteY1" fmla="*/ 0 h 167093"/>
                <a:gd name="connsiteX2" fmla="*/ 0 w 24172"/>
                <a:gd name="connsiteY2" fmla="*/ 167094 h 167093"/>
                <a:gd name="connsiteX3" fmla="*/ 24173 w 24172"/>
                <a:gd name="connsiteY3" fmla="*/ 167094 h 167093"/>
                <a:gd name="connsiteX4" fmla="*/ 24173 w 24172"/>
                <a:gd name="connsiteY4" fmla="*/ 0 h 167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2" h="167093">
                  <a:moveTo>
                    <a:pt x="24173" y="0"/>
                  </a:moveTo>
                  <a:lnTo>
                    <a:pt x="0" y="0"/>
                  </a:lnTo>
                  <a:lnTo>
                    <a:pt x="0" y="167094"/>
                  </a:lnTo>
                  <a:lnTo>
                    <a:pt x="24173" y="167094"/>
                  </a:lnTo>
                  <a:lnTo>
                    <a:pt x="24173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54" name="Полилиния: фигура 143">
              <a:extLst>
                <a:ext uri="{FF2B5EF4-FFF2-40B4-BE49-F238E27FC236}">
                  <a16:creationId xmlns:a16="http://schemas.microsoft.com/office/drawing/2014/main" id="{3C48AEF4-D86C-CFBE-3AFE-898AB6FB44D9}"/>
                </a:ext>
              </a:extLst>
            </p:cNvPr>
            <p:cNvSpPr/>
            <p:nvPr/>
          </p:nvSpPr>
          <p:spPr>
            <a:xfrm>
              <a:off x="8690919" y="4850349"/>
              <a:ext cx="254320" cy="24205"/>
            </a:xfrm>
            <a:custGeom>
              <a:avLst/>
              <a:gdLst>
                <a:gd name="connsiteX0" fmla="*/ 254321 w 254320"/>
                <a:gd name="connsiteY0" fmla="*/ 0 h 24205"/>
                <a:gd name="connsiteX1" fmla="*/ 0 w 254320"/>
                <a:gd name="connsiteY1" fmla="*/ 0 h 24205"/>
                <a:gd name="connsiteX2" fmla="*/ 0 w 254320"/>
                <a:gd name="connsiteY2" fmla="*/ 24205 h 24205"/>
                <a:gd name="connsiteX3" fmla="*/ 254321 w 254320"/>
                <a:gd name="connsiteY3" fmla="*/ 24205 h 24205"/>
                <a:gd name="connsiteX4" fmla="*/ 254321 w 254320"/>
                <a:gd name="connsiteY4" fmla="*/ 0 h 2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0" h="24205">
                  <a:moveTo>
                    <a:pt x="254321" y="0"/>
                  </a:moveTo>
                  <a:lnTo>
                    <a:pt x="0" y="0"/>
                  </a:lnTo>
                  <a:lnTo>
                    <a:pt x="0" y="24205"/>
                  </a:lnTo>
                  <a:lnTo>
                    <a:pt x="254321" y="24205"/>
                  </a:lnTo>
                  <a:lnTo>
                    <a:pt x="254321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55" name="Полилиния: фигура 144">
              <a:extLst>
                <a:ext uri="{FF2B5EF4-FFF2-40B4-BE49-F238E27FC236}">
                  <a16:creationId xmlns:a16="http://schemas.microsoft.com/office/drawing/2014/main" id="{00BE31B1-C61C-C31A-5C5A-494D922D0FAA}"/>
                </a:ext>
              </a:extLst>
            </p:cNvPr>
            <p:cNvSpPr/>
            <p:nvPr/>
          </p:nvSpPr>
          <p:spPr>
            <a:xfrm>
              <a:off x="8181818" y="4845503"/>
              <a:ext cx="253968" cy="92694"/>
            </a:xfrm>
            <a:custGeom>
              <a:avLst/>
              <a:gdLst>
                <a:gd name="connsiteX0" fmla="*/ 127102 w 253968"/>
                <a:gd name="connsiteY0" fmla="*/ 0 h 92694"/>
                <a:gd name="connsiteX1" fmla="*/ 0 w 253968"/>
                <a:gd name="connsiteY1" fmla="*/ 92694 h 92694"/>
                <a:gd name="connsiteX2" fmla="*/ 25821 w 253968"/>
                <a:gd name="connsiteY2" fmla="*/ 92694 h 92694"/>
                <a:gd name="connsiteX3" fmla="*/ 126985 w 253968"/>
                <a:gd name="connsiteY3" fmla="*/ 24205 h 92694"/>
                <a:gd name="connsiteX4" fmla="*/ 228147 w 253968"/>
                <a:gd name="connsiteY4" fmla="*/ 92694 h 92694"/>
                <a:gd name="connsiteX5" fmla="*/ 253969 w 253968"/>
                <a:gd name="connsiteY5" fmla="*/ 92694 h 92694"/>
                <a:gd name="connsiteX6" fmla="*/ 126866 w 253968"/>
                <a:gd name="connsiteY6" fmla="*/ 0 h 92694"/>
                <a:gd name="connsiteX7" fmla="*/ 127102 w 253968"/>
                <a:gd name="connsiteY7" fmla="*/ 0 h 9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694">
                  <a:moveTo>
                    <a:pt x="127102" y="0"/>
                  </a:moveTo>
                  <a:cubicBezTo>
                    <a:pt x="67560" y="0"/>
                    <a:pt x="16860" y="39084"/>
                    <a:pt x="0" y="92694"/>
                  </a:cubicBezTo>
                  <a:lnTo>
                    <a:pt x="25821" y="92694"/>
                  </a:lnTo>
                  <a:cubicBezTo>
                    <a:pt x="41738" y="52663"/>
                    <a:pt x="81119" y="24205"/>
                    <a:pt x="126985" y="24205"/>
                  </a:cubicBezTo>
                  <a:cubicBezTo>
                    <a:pt x="172850" y="24205"/>
                    <a:pt x="212230" y="52663"/>
                    <a:pt x="228147" y="92694"/>
                  </a:cubicBezTo>
                  <a:lnTo>
                    <a:pt x="253969" y="92694"/>
                  </a:lnTo>
                  <a:cubicBezTo>
                    <a:pt x="236990" y="38967"/>
                    <a:pt x="186527" y="0"/>
                    <a:pt x="126866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56" name="Полилиния: фигура 145">
              <a:extLst>
                <a:ext uri="{FF2B5EF4-FFF2-40B4-BE49-F238E27FC236}">
                  <a16:creationId xmlns:a16="http://schemas.microsoft.com/office/drawing/2014/main" id="{A6F03635-D643-67FA-9CE6-F4EFD655564F}"/>
                </a:ext>
              </a:extLst>
            </p:cNvPr>
            <p:cNvSpPr/>
            <p:nvPr/>
          </p:nvSpPr>
          <p:spPr>
            <a:xfrm>
              <a:off x="8181818" y="5017208"/>
              <a:ext cx="254204" cy="92576"/>
            </a:xfrm>
            <a:custGeom>
              <a:avLst/>
              <a:gdLst>
                <a:gd name="connsiteX0" fmla="*/ 127102 w 254204"/>
                <a:gd name="connsiteY0" fmla="*/ 68371 h 92576"/>
                <a:gd name="connsiteX1" fmla="*/ 25939 w 254204"/>
                <a:gd name="connsiteY1" fmla="*/ 0 h 92576"/>
                <a:gd name="connsiteX2" fmla="*/ 0 w 254204"/>
                <a:gd name="connsiteY2" fmla="*/ 0 h 92576"/>
                <a:gd name="connsiteX3" fmla="*/ 127102 w 254204"/>
                <a:gd name="connsiteY3" fmla="*/ 92577 h 92576"/>
                <a:gd name="connsiteX4" fmla="*/ 254204 w 254204"/>
                <a:gd name="connsiteY4" fmla="*/ 0 h 92576"/>
                <a:gd name="connsiteX5" fmla="*/ 228266 w 254204"/>
                <a:gd name="connsiteY5" fmla="*/ 0 h 92576"/>
                <a:gd name="connsiteX6" fmla="*/ 127102 w 254204"/>
                <a:gd name="connsiteY6" fmla="*/ 68371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4" h="92576">
                  <a:moveTo>
                    <a:pt x="127102" y="68371"/>
                  </a:moveTo>
                  <a:cubicBezTo>
                    <a:pt x="81237" y="68371"/>
                    <a:pt x="41857" y="40031"/>
                    <a:pt x="25939" y="0"/>
                  </a:cubicBezTo>
                  <a:lnTo>
                    <a:pt x="0" y="0"/>
                  </a:lnTo>
                  <a:cubicBezTo>
                    <a:pt x="16978" y="53610"/>
                    <a:pt x="67442" y="92577"/>
                    <a:pt x="127102" y="92577"/>
                  </a:cubicBezTo>
                  <a:cubicBezTo>
                    <a:pt x="186762" y="92577"/>
                    <a:pt x="237226" y="53610"/>
                    <a:pt x="254204" y="0"/>
                  </a:cubicBezTo>
                  <a:lnTo>
                    <a:pt x="228266" y="0"/>
                  </a:lnTo>
                  <a:cubicBezTo>
                    <a:pt x="212348" y="40031"/>
                    <a:pt x="172967" y="68371"/>
                    <a:pt x="127102" y="68371"/>
                  </a:cubicBez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57" name="Полилиния: фигура 146">
              <a:extLst>
                <a:ext uri="{FF2B5EF4-FFF2-40B4-BE49-F238E27FC236}">
                  <a16:creationId xmlns:a16="http://schemas.microsoft.com/office/drawing/2014/main" id="{2D7C9D71-8EE5-F012-AE6C-780B224FE331}"/>
                </a:ext>
              </a:extLst>
            </p:cNvPr>
            <p:cNvSpPr/>
            <p:nvPr/>
          </p:nvSpPr>
          <p:spPr>
            <a:xfrm>
              <a:off x="9200403" y="4845745"/>
              <a:ext cx="254085" cy="92576"/>
            </a:xfrm>
            <a:custGeom>
              <a:avLst/>
              <a:gdLst>
                <a:gd name="connsiteX0" fmla="*/ 127925 w 254085"/>
                <a:gd name="connsiteY0" fmla="*/ 24205 h 92576"/>
                <a:gd name="connsiteX1" fmla="*/ 229678 w 254085"/>
                <a:gd name="connsiteY1" fmla="*/ 92459 h 92576"/>
                <a:gd name="connsiteX2" fmla="*/ 254086 w 254085"/>
                <a:gd name="connsiteY2" fmla="*/ 92459 h 92576"/>
                <a:gd name="connsiteX3" fmla="*/ 254086 w 254085"/>
                <a:gd name="connsiteY3" fmla="*/ 4840 h 92576"/>
                <a:gd name="connsiteX4" fmla="*/ 229913 w 254085"/>
                <a:gd name="connsiteY4" fmla="*/ 4840 h 92576"/>
                <a:gd name="connsiteX5" fmla="*/ 229913 w 254085"/>
                <a:gd name="connsiteY5" fmla="*/ 46523 h 92576"/>
                <a:gd name="connsiteX6" fmla="*/ 127925 w 254085"/>
                <a:gd name="connsiteY6" fmla="*/ 0 h 92576"/>
                <a:gd name="connsiteX7" fmla="*/ 0 w 254085"/>
                <a:gd name="connsiteY7" fmla="*/ 92577 h 92576"/>
                <a:gd name="connsiteX8" fmla="*/ 26054 w 254085"/>
                <a:gd name="connsiteY8" fmla="*/ 92577 h 92576"/>
                <a:gd name="connsiteX9" fmla="*/ 127807 w 254085"/>
                <a:gd name="connsiteY9" fmla="*/ 24205 h 92576"/>
                <a:gd name="connsiteX10" fmla="*/ 127925 w 254085"/>
                <a:gd name="connsiteY10" fmla="*/ 24205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85" h="92576">
                  <a:moveTo>
                    <a:pt x="127925" y="24205"/>
                  </a:moveTo>
                  <a:cubicBezTo>
                    <a:pt x="174148" y="24205"/>
                    <a:pt x="213643" y="52552"/>
                    <a:pt x="229678" y="92459"/>
                  </a:cubicBezTo>
                  <a:lnTo>
                    <a:pt x="254086" y="92459"/>
                  </a:lnTo>
                  <a:lnTo>
                    <a:pt x="254086" y="4840"/>
                  </a:lnTo>
                  <a:lnTo>
                    <a:pt x="229913" y="4840"/>
                  </a:lnTo>
                  <a:lnTo>
                    <a:pt x="229913" y="46523"/>
                  </a:lnTo>
                  <a:cubicBezTo>
                    <a:pt x="205270" y="18066"/>
                    <a:pt x="168720" y="0"/>
                    <a:pt x="127925" y="0"/>
                  </a:cubicBezTo>
                  <a:cubicBezTo>
                    <a:pt x="68031" y="0"/>
                    <a:pt x="17210" y="38967"/>
                    <a:pt x="0" y="92577"/>
                  </a:cubicBezTo>
                  <a:lnTo>
                    <a:pt x="26054" y="92577"/>
                  </a:lnTo>
                  <a:cubicBezTo>
                    <a:pt x="42089" y="52545"/>
                    <a:pt x="81708" y="24205"/>
                    <a:pt x="127807" y="24205"/>
                  </a:cubicBezTo>
                  <a:lnTo>
                    <a:pt x="127925" y="24205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58" name="Полилиния: фигура 147">
              <a:extLst>
                <a:ext uri="{FF2B5EF4-FFF2-40B4-BE49-F238E27FC236}">
                  <a16:creationId xmlns:a16="http://schemas.microsoft.com/office/drawing/2014/main" id="{7BC4061D-5305-4A1D-DC66-D15E86C28045}"/>
                </a:ext>
              </a:extLst>
            </p:cNvPr>
            <p:cNvSpPr/>
            <p:nvPr/>
          </p:nvSpPr>
          <p:spPr>
            <a:xfrm>
              <a:off x="9200632" y="5017084"/>
              <a:ext cx="254085" cy="92576"/>
            </a:xfrm>
            <a:custGeom>
              <a:avLst/>
              <a:gdLst>
                <a:gd name="connsiteX0" fmla="*/ 229795 w 254085"/>
                <a:gd name="connsiteY0" fmla="*/ 118 h 92576"/>
                <a:gd name="connsiteX1" fmla="*/ 229560 w 254085"/>
                <a:gd name="connsiteY1" fmla="*/ 118 h 92576"/>
                <a:gd name="connsiteX2" fmla="*/ 127807 w 254085"/>
                <a:gd name="connsiteY2" fmla="*/ 68371 h 92576"/>
                <a:gd name="connsiteX3" fmla="*/ 26054 w 254085"/>
                <a:gd name="connsiteY3" fmla="*/ 0 h 92576"/>
                <a:gd name="connsiteX4" fmla="*/ 0 w 254085"/>
                <a:gd name="connsiteY4" fmla="*/ 0 h 92576"/>
                <a:gd name="connsiteX5" fmla="*/ 127925 w 254085"/>
                <a:gd name="connsiteY5" fmla="*/ 92576 h 92576"/>
                <a:gd name="connsiteX6" fmla="*/ 229913 w 254085"/>
                <a:gd name="connsiteY6" fmla="*/ 46053 h 92576"/>
                <a:gd name="connsiteX7" fmla="*/ 229913 w 254085"/>
                <a:gd name="connsiteY7" fmla="*/ 87737 h 92576"/>
                <a:gd name="connsiteX8" fmla="*/ 254086 w 254085"/>
                <a:gd name="connsiteY8" fmla="*/ 87737 h 92576"/>
                <a:gd name="connsiteX9" fmla="*/ 254086 w 254085"/>
                <a:gd name="connsiteY9" fmla="*/ 118 h 92576"/>
                <a:gd name="connsiteX10" fmla="*/ 229913 w 254085"/>
                <a:gd name="connsiteY10" fmla="*/ 118 h 92576"/>
                <a:gd name="connsiteX11" fmla="*/ 229795 w 254085"/>
                <a:gd name="connsiteY11" fmla="*/ 118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5" h="92576">
                  <a:moveTo>
                    <a:pt x="229795" y="118"/>
                  </a:moveTo>
                  <a:lnTo>
                    <a:pt x="229560" y="118"/>
                  </a:lnTo>
                  <a:cubicBezTo>
                    <a:pt x="213525" y="40149"/>
                    <a:pt x="173912" y="68371"/>
                    <a:pt x="127807" y="68371"/>
                  </a:cubicBezTo>
                  <a:cubicBezTo>
                    <a:pt x="81708" y="68371"/>
                    <a:pt x="42089" y="40025"/>
                    <a:pt x="26054" y="0"/>
                  </a:cubicBezTo>
                  <a:lnTo>
                    <a:pt x="0" y="0"/>
                  </a:lnTo>
                  <a:cubicBezTo>
                    <a:pt x="17093" y="53610"/>
                    <a:pt x="67914" y="92576"/>
                    <a:pt x="127925" y="92576"/>
                  </a:cubicBezTo>
                  <a:cubicBezTo>
                    <a:pt x="168837" y="92576"/>
                    <a:pt x="205394" y="74510"/>
                    <a:pt x="229913" y="46053"/>
                  </a:cubicBezTo>
                  <a:lnTo>
                    <a:pt x="229913" y="87737"/>
                  </a:lnTo>
                  <a:lnTo>
                    <a:pt x="254086" y="87737"/>
                  </a:lnTo>
                  <a:lnTo>
                    <a:pt x="254086" y="118"/>
                  </a:lnTo>
                  <a:lnTo>
                    <a:pt x="229913" y="118"/>
                  </a:lnTo>
                  <a:lnTo>
                    <a:pt x="229795" y="118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59" name="Полилиния: фигура 148">
              <a:extLst>
                <a:ext uri="{FF2B5EF4-FFF2-40B4-BE49-F238E27FC236}">
                  <a16:creationId xmlns:a16="http://schemas.microsoft.com/office/drawing/2014/main" id="{B50DE713-FF53-1B43-4937-049C73E07EE6}"/>
                </a:ext>
              </a:extLst>
            </p:cNvPr>
            <p:cNvSpPr/>
            <p:nvPr/>
          </p:nvSpPr>
          <p:spPr>
            <a:xfrm>
              <a:off x="10333945" y="5448439"/>
              <a:ext cx="24172" cy="167087"/>
            </a:xfrm>
            <a:custGeom>
              <a:avLst/>
              <a:gdLst>
                <a:gd name="connsiteX0" fmla="*/ 24173 w 24172"/>
                <a:gd name="connsiteY0" fmla="*/ 0 h 167087"/>
                <a:gd name="connsiteX1" fmla="*/ 0 w 24172"/>
                <a:gd name="connsiteY1" fmla="*/ 0 h 167087"/>
                <a:gd name="connsiteX2" fmla="*/ 0 w 24172"/>
                <a:gd name="connsiteY2" fmla="*/ 167087 h 167087"/>
                <a:gd name="connsiteX3" fmla="*/ 24173 w 24172"/>
                <a:gd name="connsiteY3" fmla="*/ 167087 h 167087"/>
                <a:gd name="connsiteX4" fmla="*/ 24173 w 24172"/>
                <a:gd name="connsiteY4" fmla="*/ 0 h 167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2" h="167087">
                  <a:moveTo>
                    <a:pt x="24173" y="0"/>
                  </a:moveTo>
                  <a:lnTo>
                    <a:pt x="0" y="0"/>
                  </a:lnTo>
                  <a:lnTo>
                    <a:pt x="0" y="167087"/>
                  </a:lnTo>
                  <a:lnTo>
                    <a:pt x="24173" y="167087"/>
                  </a:lnTo>
                  <a:lnTo>
                    <a:pt x="24173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60" name="Полилиния: фигура 149">
              <a:extLst>
                <a:ext uri="{FF2B5EF4-FFF2-40B4-BE49-F238E27FC236}">
                  <a16:creationId xmlns:a16="http://schemas.microsoft.com/office/drawing/2014/main" id="{D6EBD839-2E0C-03AB-554E-5963E60DFAA1}"/>
                </a:ext>
              </a:extLst>
            </p:cNvPr>
            <p:cNvSpPr/>
            <p:nvPr/>
          </p:nvSpPr>
          <p:spPr>
            <a:xfrm>
              <a:off x="10218868" y="5360820"/>
              <a:ext cx="254327" cy="24211"/>
            </a:xfrm>
            <a:custGeom>
              <a:avLst/>
              <a:gdLst>
                <a:gd name="connsiteX0" fmla="*/ 254327 w 254327"/>
                <a:gd name="connsiteY0" fmla="*/ 0 h 24211"/>
                <a:gd name="connsiteX1" fmla="*/ 0 w 254327"/>
                <a:gd name="connsiteY1" fmla="*/ 0 h 24211"/>
                <a:gd name="connsiteX2" fmla="*/ 0 w 254327"/>
                <a:gd name="connsiteY2" fmla="*/ 24212 h 24211"/>
                <a:gd name="connsiteX3" fmla="*/ 254327 w 254327"/>
                <a:gd name="connsiteY3" fmla="*/ 24212 h 24211"/>
                <a:gd name="connsiteX4" fmla="*/ 254327 w 254327"/>
                <a:gd name="connsiteY4" fmla="*/ 0 h 24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7" h="24211">
                  <a:moveTo>
                    <a:pt x="254327" y="0"/>
                  </a:moveTo>
                  <a:lnTo>
                    <a:pt x="0" y="0"/>
                  </a:lnTo>
                  <a:lnTo>
                    <a:pt x="0" y="24212"/>
                  </a:lnTo>
                  <a:lnTo>
                    <a:pt x="254327" y="24212"/>
                  </a:lnTo>
                  <a:lnTo>
                    <a:pt x="254327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61" name="Полилиния: фигура 150">
              <a:extLst>
                <a:ext uri="{FF2B5EF4-FFF2-40B4-BE49-F238E27FC236}">
                  <a16:creationId xmlns:a16="http://schemas.microsoft.com/office/drawing/2014/main" id="{6A848751-46AD-E2DF-B06A-35D9F454CC3E}"/>
                </a:ext>
              </a:extLst>
            </p:cNvPr>
            <p:cNvSpPr/>
            <p:nvPr/>
          </p:nvSpPr>
          <p:spPr>
            <a:xfrm>
              <a:off x="9709750" y="5355987"/>
              <a:ext cx="253968" cy="92700"/>
            </a:xfrm>
            <a:custGeom>
              <a:avLst/>
              <a:gdLst>
                <a:gd name="connsiteX0" fmla="*/ 127102 w 253968"/>
                <a:gd name="connsiteY0" fmla="*/ 0 h 92700"/>
                <a:gd name="connsiteX1" fmla="*/ 0 w 253968"/>
                <a:gd name="connsiteY1" fmla="*/ 92701 h 92700"/>
                <a:gd name="connsiteX2" fmla="*/ 25825 w 253968"/>
                <a:gd name="connsiteY2" fmla="*/ 92701 h 92700"/>
                <a:gd name="connsiteX3" fmla="*/ 126984 w 253968"/>
                <a:gd name="connsiteY3" fmla="*/ 24205 h 92700"/>
                <a:gd name="connsiteX4" fmla="*/ 228149 w 253968"/>
                <a:gd name="connsiteY4" fmla="*/ 92701 h 92700"/>
                <a:gd name="connsiteX5" fmla="*/ 253968 w 253968"/>
                <a:gd name="connsiteY5" fmla="*/ 92701 h 92700"/>
                <a:gd name="connsiteX6" fmla="*/ 126867 w 253968"/>
                <a:gd name="connsiteY6" fmla="*/ 0 h 92700"/>
                <a:gd name="connsiteX7" fmla="*/ 127102 w 253968"/>
                <a:gd name="connsiteY7" fmla="*/ 0 h 9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700">
                  <a:moveTo>
                    <a:pt x="127102" y="0"/>
                  </a:moveTo>
                  <a:cubicBezTo>
                    <a:pt x="67561" y="0"/>
                    <a:pt x="16864" y="39084"/>
                    <a:pt x="0" y="92701"/>
                  </a:cubicBezTo>
                  <a:lnTo>
                    <a:pt x="25825" y="92701"/>
                  </a:lnTo>
                  <a:cubicBezTo>
                    <a:pt x="41742" y="52669"/>
                    <a:pt x="81120" y="24205"/>
                    <a:pt x="126984" y="24205"/>
                  </a:cubicBezTo>
                  <a:cubicBezTo>
                    <a:pt x="172848" y="24205"/>
                    <a:pt x="212232" y="52669"/>
                    <a:pt x="228149" y="92701"/>
                  </a:cubicBezTo>
                  <a:lnTo>
                    <a:pt x="253968" y="92701"/>
                  </a:lnTo>
                  <a:cubicBezTo>
                    <a:pt x="236993" y="38967"/>
                    <a:pt x="186531" y="0"/>
                    <a:pt x="126867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62" name="Полилиния: фигура 151">
              <a:extLst>
                <a:ext uri="{FF2B5EF4-FFF2-40B4-BE49-F238E27FC236}">
                  <a16:creationId xmlns:a16="http://schemas.microsoft.com/office/drawing/2014/main" id="{EC69FDF7-D262-17E9-2EBB-98C626C1A215}"/>
                </a:ext>
              </a:extLst>
            </p:cNvPr>
            <p:cNvSpPr/>
            <p:nvPr/>
          </p:nvSpPr>
          <p:spPr>
            <a:xfrm>
              <a:off x="9709750" y="5527567"/>
              <a:ext cx="254203" cy="92576"/>
            </a:xfrm>
            <a:custGeom>
              <a:avLst/>
              <a:gdLst>
                <a:gd name="connsiteX0" fmla="*/ 127102 w 254203"/>
                <a:gd name="connsiteY0" fmla="*/ 68371 h 92576"/>
                <a:gd name="connsiteX1" fmla="*/ 25943 w 254203"/>
                <a:gd name="connsiteY1" fmla="*/ 0 h 92576"/>
                <a:gd name="connsiteX2" fmla="*/ 0 w 254203"/>
                <a:gd name="connsiteY2" fmla="*/ 0 h 92576"/>
                <a:gd name="connsiteX3" fmla="*/ 127102 w 254203"/>
                <a:gd name="connsiteY3" fmla="*/ 92577 h 92576"/>
                <a:gd name="connsiteX4" fmla="*/ 254203 w 254203"/>
                <a:gd name="connsiteY4" fmla="*/ 0 h 92576"/>
                <a:gd name="connsiteX5" fmla="*/ 228267 w 254203"/>
                <a:gd name="connsiteY5" fmla="*/ 0 h 92576"/>
                <a:gd name="connsiteX6" fmla="*/ 127102 w 254203"/>
                <a:gd name="connsiteY6" fmla="*/ 68371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3" h="92576">
                  <a:moveTo>
                    <a:pt x="127102" y="68371"/>
                  </a:moveTo>
                  <a:cubicBezTo>
                    <a:pt x="81238" y="68371"/>
                    <a:pt x="41860" y="40031"/>
                    <a:pt x="25943" y="0"/>
                  </a:cubicBezTo>
                  <a:lnTo>
                    <a:pt x="0" y="0"/>
                  </a:lnTo>
                  <a:cubicBezTo>
                    <a:pt x="16982" y="53610"/>
                    <a:pt x="67443" y="92577"/>
                    <a:pt x="127102" y="92577"/>
                  </a:cubicBezTo>
                  <a:cubicBezTo>
                    <a:pt x="186766" y="92577"/>
                    <a:pt x="237228" y="53610"/>
                    <a:pt x="254203" y="0"/>
                  </a:cubicBezTo>
                  <a:lnTo>
                    <a:pt x="228267" y="0"/>
                  </a:lnTo>
                  <a:cubicBezTo>
                    <a:pt x="212350" y="40031"/>
                    <a:pt x="172965" y="68371"/>
                    <a:pt x="127102" y="68371"/>
                  </a:cubicBez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63" name="Полилиния: фигура 152">
              <a:extLst>
                <a:ext uri="{FF2B5EF4-FFF2-40B4-BE49-F238E27FC236}">
                  <a16:creationId xmlns:a16="http://schemas.microsoft.com/office/drawing/2014/main" id="{B15A10F3-400A-EA8C-5E80-184EB430DF7E}"/>
                </a:ext>
              </a:extLst>
            </p:cNvPr>
            <p:cNvSpPr/>
            <p:nvPr/>
          </p:nvSpPr>
          <p:spPr>
            <a:xfrm>
              <a:off x="9200403" y="5360709"/>
              <a:ext cx="254320" cy="87736"/>
            </a:xfrm>
            <a:custGeom>
              <a:avLst/>
              <a:gdLst>
                <a:gd name="connsiteX0" fmla="*/ 230148 w 254320"/>
                <a:gd name="connsiteY0" fmla="*/ 63414 h 87736"/>
                <a:gd name="connsiteX1" fmla="*/ 24284 w 254320"/>
                <a:gd name="connsiteY1" fmla="*/ 63414 h 87736"/>
                <a:gd name="connsiteX2" fmla="*/ 24284 w 254320"/>
                <a:gd name="connsiteY2" fmla="*/ 0 h 87736"/>
                <a:gd name="connsiteX3" fmla="*/ 0 w 254320"/>
                <a:gd name="connsiteY3" fmla="*/ 0 h 87736"/>
                <a:gd name="connsiteX4" fmla="*/ 0 w 254320"/>
                <a:gd name="connsiteY4" fmla="*/ 87737 h 87736"/>
                <a:gd name="connsiteX5" fmla="*/ 254321 w 254320"/>
                <a:gd name="connsiteY5" fmla="*/ 87737 h 87736"/>
                <a:gd name="connsiteX6" fmla="*/ 254321 w 254320"/>
                <a:gd name="connsiteY6" fmla="*/ 0 h 87736"/>
                <a:gd name="connsiteX7" fmla="*/ 230148 w 254320"/>
                <a:gd name="connsiteY7" fmla="*/ 0 h 87736"/>
                <a:gd name="connsiteX8" fmla="*/ 230148 w 254320"/>
                <a:gd name="connsiteY8" fmla="*/ 63414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0" h="87736">
                  <a:moveTo>
                    <a:pt x="230148" y="63414"/>
                  </a:moveTo>
                  <a:lnTo>
                    <a:pt x="24284" y="63414"/>
                  </a:lnTo>
                  <a:lnTo>
                    <a:pt x="24284" y="0"/>
                  </a:lnTo>
                  <a:lnTo>
                    <a:pt x="0" y="0"/>
                  </a:lnTo>
                  <a:lnTo>
                    <a:pt x="0" y="87737"/>
                  </a:lnTo>
                  <a:lnTo>
                    <a:pt x="254321" y="87737"/>
                  </a:lnTo>
                  <a:lnTo>
                    <a:pt x="254321" y="0"/>
                  </a:lnTo>
                  <a:lnTo>
                    <a:pt x="230148" y="0"/>
                  </a:lnTo>
                  <a:lnTo>
                    <a:pt x="230148" y="63414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64" name="Полилиния: фигура 153">
              <a:extLst>
                <a:ext uri="{FF2B5EF4-FFF2-40B4-BE49-F238E27FC236}">
                  <a16:creationId xmlns:a16="http://schemas.microsoft.com/office/drawing/2014/main" id="{F505F0D2-B0F5-2C03-4229-3DDBA9C9BC73}"/>
                </a:ext>
              </a:extLst>
            </p:cNvPr>
            <p:cNvSpPr/>
            <p:nvPr/>
          </p:nvSpPr>
          <p:spPr>
            <a:xfrm>
              <a:off x="9200397" y="5527796"/>
              <a:ext cx="254320" cy="87618"/>
            </a:xfrm>
            <a:custGeom>
              <a:avLst/>
              <a:gdLst>
                <a:gd name="connsiteX0" fmla="*/ 0 w 254320"/>
                <a:gd name="connsiteY0" fmla="*/ 87619 h 87618"/>
                <a:gd name="connsiteX1" fmla="*/ 24284 w 254320"/>
                <a:gd name="connsiteY1" fmla="*/ 87619 h 87618"/>
                <a:gd name="connsiteX2" fmla="*/ 24284 w 254320"/>
                <a:gd name="connsiteY2" fmla="*/ 24323 h 87618"/>
                <a:gd name="connsiteX3" fmla="*/ 230148 w 254320"/>
                <a:gd name="connsiteY3" fmla="*/ 24323 h 87618"/>
                <a:gd name="connsiteX4" fmla="*/ 230148 w 254320"/>
                <a:gd name="connsiteY4" fmla="*/ 87619 h 87618"/>
                <a:gd name="connsiteX5" fmla="*/ 254321 w 254320"/>
                <a:gd name="connsiteY5" fmla="*/ 87619 h 87618"/>
                <a:gd name="connsiteX6" fmla="*/ 254321 w 254320"/>
                <a:gd name="connsiteY6" fmla="*/ 0 h 87618"/>
                <a:gd name="connsiteX7" fmla="*/ 0 w 254320"/>
                <a:gd name="connsiteY7" fmla="*/ 0 h 87618"/>
                <a:gd name="connsiteX8" fmla="*/ 0 w 254320"/>
                <a:gd name="connsiteY8" fmla="*/ 87619 h 8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0" h="87618">
                  <a:moveTo>
                    <a:pt x="0" y="87619"/>
                  </a:moveTo>
                  <a:lnTo>
                    <a:pt x="24284" y="87619"/>
                  </a:lnTo>
                  <a:lnTo>
                    <a:pt x="24284" y="24323"/>
                  </a:lnTo>
                  <a:lnTo>
                    <a:pt x="230148" y="24323"/>
                  </a:lnTo>
                  <a:lnTo>
                    <a:pt x="230148" y="87619"/>
                  </a:lnTo>
                  <a:lnTo>
                    <a:pt x="254321" y="87619"/>
                  </a:lnTo>
                  <a:lnTo>
                    <a:pt x="254321" y="0"/>
                  </a:lnTo>
                  <a:lnTo>
                    <a:pt x="0" y="0"/>
                  </a:lnTo>
                  <a:lnTo>
                    <a:pt x="0" y="87619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65" name="Полилиния: фигура 154">
              <a:extLst>
                <a:ext uri="{FF2B5EF4-FFF2-40B4-BE49-F238E27FC236}">
                  <a16:creationId xmlns:a16="http://schemas.microsoft.com/office/drawing/2014/main" id="{446FF1D2-CA4B-828F-25B9-CF9588CA042E}"/>
                </a:ext>
              </a:extLst>
            </p:cNvPr>
            <p:cNvSpPr/>
            <p:nvPr/>
          </p:nvSpPr>
          <p:spPr>
            <a:xfrm>
              <a:off x="8296775" y="5448439"/>
              <a:ext cx="24170" cy="167087"/>
            </a:xfrm>
            <a:custGeom>
              <a:avLst/>
              <a:gdLst>
                <a:gd name="connsiteX0" fmla="*/ 24170 w 24170"/>
                <a:gd name="connsiteY0" fmla="*/ 0 h 167087"/>
                <a:gd name="connsiteX1" fmla="*/ 0 w 24170"/>
                <a:gd name="connsiteY1" fmla="*/ 0 h 167087"/>
                <a:gd name="connsiteX2" fmla="*/ 0 w 24170"/>
                <a:gd name="connsiteY2" fmla="*/ 167087 h 167087"/>
                <a:gd name="connsiteX3" fmla="*/ 24170 w 24170"/>
                <a:gd name="connsiteY3" fmla="*/ 167087 h 167087"/>
                <a:gd name="connsiteX4" fmla="*/ 24170 w 24170"/>
                <a:gd name="connsiteY4" fmla="*/ 0 h 167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0" h="167087">
                  <a:moveTo>
                    <a:pt x="24170" y="0"/>
                  </a:moveTo>
                  <a:lnTo>
                    <a:pt x="0" y="0"/>
                  </a:lnTo>
                  <a:lnTo>
                    <a:pt x="0" y="167087"/>
                  </a:lnTo>
                  <a:lnTo>
                    <a:pt x="24170" y="167087"/>
                  </a:lnTo>
                  <a:lnTo>
                    <a:pt x="24170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66" name="Полилиния: фигура 155">
              <a:extLst>
                <a:ext uri="{FF2B5EF4-FFF2-40B4-BE49-F238E27FC236}">
                  <a16:creationId xmlns:a16="http://schemas.microsoft.com/office/drawing/2014/main" id="{1F133C01-CF6A-6266-B121-9B04420E8856}"/>
                </a:ext>
              </a:extLst>
            </p:cNvPr>
            <p:cNvSpPr/>
            <p:nvPr/>
          </p:nvSpPr>
          <p:spPr>
            <a:xfrm>
              <a:off x="8181703" y="5360820"/>
              <a:ext cx="254322" cy="24211"/>
            </a:xfrm>
            <a:custGeom>
              <a:avLst/>
              <a:gdLst>
                <a:gd name="connsiteX0" fmla="*/ 254323 w 254322"/>
                <a:gd name="connsiteY0" fmla="*/ 0 h 24211"/>
                <a:gd name="connsiteX1" fmla="*/ 0 w 254322"/>
                <a:gd name="connsiteY1" fmla="*/ 0 h 24211"/>
                <a:gd name="connsiteX2" fmla="*/ 0 w 254322"/>
                <a:gd name="connsiteY2" fmla="*/ 24212 h 24211"/>
                <a:gd name="connsiteX3" fmla="*/ 254323 w 254322"/>
                <a:gd name="connsiteY3" fmla="*/ 24212 h 24211"/>
                <a:gd name="connsiteX4" fmla="*/ 254323 w 254322"/>
                <a:gd name="connsiteY4" fmla="*/ 0 h 24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2" h="24211">
                  <a:moveTo>
                    <a:pt x="254323" y="0"/>
                  </a:moveTo>
                  <a:lnTo>
                    <a:pt x="0" y="0"/>
                  </a:lnTo>
                  <a:lnTo>
                    <a:pt x="0" y="24212"/>
                  </a:lnTo>
                  <a:lnTo>
                    <a:pt x="254323" y="24212"/>
                  </a:lnTo>
                  <a:lnTo>
                    <a:pt x="254323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67" name="Полилиния: фигура 156">
              <a:extLst>
                <a:ext uri="{FF2B5EF4-FFF2-40B4-BE49-F238E27FC236}">
                  <a16:creationId xmlns:a16="http://schemas.microsoft.com/office/drawing/2014/main" id="{EA53DA9D-6936-F4D4-702F-06F416C53D6C}"/>
                </a:ext>
              </a:extLst>
            </p:cNvPr>
            <p:cNvSpPr/>
            <p:nvPr/>
          </p:nvSpPr>
          <p:spPr>
            <a:xfrm>
              <a:off x="8690919" y="5356228"/>
              <a:ext cx="254085" cy="92582"/>
            </a:xfrm>
            <a:custGeom>
              <a:avLst/>
              <a:gdLst>
                <a:gd name="connsiteX0" fmla="*/ 127925 w 254085"/>
                <a:gd name="connsiteY0" fmla="*/ 24212 h 92582"/>
                <a:gd name="connsiteX1" fmla="*/ 229678 w 254085"/>
                <a:gd name="connsiteY1" fmla="*/ 92465 h 92582"/>
                <a:gd name="connsiteX2" fmla="*/ 254086 w 254085"/>
                <a:gd name="connsiteY2" fmla="*/ 92465 h 92582"/>
                <a:gd name="connsiteX3" fmla="*/ 254086 w 254085"/>
                <a:gd name="connsiteY3" fmla="*/ 4846 h 92582"/>
                <a:gd name="connsiteX4" fmla="*/ 229913 w 254085"/>
                <a:gd name="connsiteY4" fmla="*/ 4846 h 92582"/>
                <a:gd name="connsiteX5" fmla="*/ 229913 w 254085"/>
                <a:gd name="connsiteY5" fmla="*/ 46530 h 92582"/>
                <a:gd name="connsiteX6" fmla="*/ 127925 w 254085"/>
                <a:gd name="connsiteY6" fmla="*/ 0 h 92582"/>
                <a:gd name="connsiteX7" fmla="*/ 0 w 254085"/>
                <a:gd name="connsiteY7" fmla="*/ 92583 h 92582"/>
                <a:gd name="connsiteX8" fmla="*/ 26054 w 254085"/>
                <a:gd name="connsiteY8" fmla="*/ 92583 h 92582"/>
                <a:gd name="connsiteX9" fmla="*/ 127807 w 254085"/>
                <a:gd name="connsiteY9" fmla="*/ 24212 h 92582"/>
                <a:gd name="connsiteX10" fmla="*/ 127925 w 254085"/>
                <a:gd name="connsiteY10" fmla="*/ 24212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85" h="92582">
                  <a:moveTo>
                    <a:pt x="127925" y="24212"/>
                  </a:moveTo>
                  <a:cubicBezTo>
                    <a:pt x="174147" y="24212"/>
                    <a:pt x="213643" y="52552"/>
                    <a:pt x="229678" y="92465"/>
                  </a:cubicBezTo>
                  <a:lnTo>
                    <a:pt x="254086" y="92465"/>
                  </a:lnTo>
                  <a:lnTo>
                    <a:pt x="254086" y="4846"/>
                  </a:lnTo>
                  <a:lnTo>
                    <a:pt x="229913" y="4846"/>
                  </a:lnTo>
                  <a:lnTo>
                    <a:pt x="229913" y="46530"/>
                  </a:lnTo>
                  <a:cubicBezTo>
                    <a:pt x="205270" y="18066"/>
                    <a:pt x="168720" y="0"/>
                    <a:pt x="127925" y="0"/>
                  </a:cubicBezTo>
                  <a:cubicBezTo>
                    <a:pt x="68031" y="0"/>
                    <a:pt x="17210" y="38973"/>
                    <a:pt x="0" y="92583"/>
                  </a:cubicBezTo>
                  <a:lnTo>
                    <a:pt x="26054" y="92583"/>
                  </a:lnTo>
                  <a:cubicBezTo>
                    <a:pt x="42089" y="52552"/>
                    <a:pt x="81708" y="24212"/>
                    <a:pt x="127807" y="24212"/>
                  </a:cubicBezTo>
                  <a:lnTo>
                    <a:pt x="127925" y="24212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68" name="Полилиния: фигура 157">
              <a:extLst>
                <a:ext uri="{FF2B5EF4-FFF2-40B4-BE49-F238E27FC236}">
                  <a16:creationId xmlns:a16="http://schemas.microsoft.com/office/drawing/2014/main" id="{E4BF549D-C668-91C3-E11C-597C308624A9}"/>
                </a:ext>
              </a:extLst>
            </p:cNvPr>
            <p:cNvSpPr/>
            <p:nvPr/>
          </p:nvSpPr>
          <p:spPr>
            <a:xfrm>
              <a:off x="8691148" y="5527449"/>
              <a:ext cx="254085" cy="92576"/>
            </a:xfrm>
            <a:custGeom>
              <a:avLst/>
              <a:gdLst>
                <a:gd name="connsiteX0" fmla="*/ 229795 w 254085"/>
                <a:gd name="connsiteY0" fmla="*/ 118 h 92576"/>
                <a:gd name="connsiteX1" fmla="*/ 229560 w 254085"/>
                <a:gd name="connsiteY1" fmla="*/ 118 h 92576"/>
                <a:gd name="connsiteX2" fmla="*/ 127807 w 254085"/>
                <a:gd name="connsiteY2" fmla="*/ 68371 h 92576"/>
                <a:gd name="connsiteX3" fmla="*/ 26060 w 254085"/>
                <a:gd name="connsiteY3" fmla="*/ 0 h 92576"/>
                <a:gd name="connsiteX4" fmla="*/ 0 w 254085"/>
                <a:gd name="connsiteY4" fmla="*/ 0 h 92576"/>
                <a:gd name="connsiteX5" fmla="*/ 127931 w 254085"/>
                <a:gd name="connsiteY5" fmla="*/ 92577 h 92576"/>
                <a:gd name="connsiteX6" fmla="*/ 229919 w 254085"/>
                <a:gd name="connsiteY6" fmla="*/ 46053 h 92576"/>
                <a:gd name="connsiteX7" fmla="*/ 229919 w 254085"/>
                <a:gd name="connsiteY7" fmla="*/ 87737 h 92576"/>
                <a:gd name="connsiteX8" fmla="*/ 254086 w 254085"/>
                <a:gd name="connsiteY8" fmla="*/ 87737 h 92576"/>
                <a:gd name="connsiteX9" fmla="*/ 254086 w 254085"/>
                <a:gd name="connsiteY9" fmla="*/ 118 h 92576"/>
                <a:gd name="connsiteX10" fmla="*/ 229919 w 254085"/>
                <a:gd name="connsiteY10" fmla="*/ 118 h 92576"/>
                <a:gd name="connsiteX11" fmla="*/ 229795 w 254085"/>
                <a:gd name="connsiteY11" fmla="*/ 118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5" h="92576">
                  <a:moveTo>
                    <a:pt x="229795" y="118"/>
                  </a:moveTo>
                  <a:lnTo>
                    <a:pt x="229560" y="118"/>
                  </a:lnTo>
                  <a:cubicBezTo>
                    <a:pt x="213525" y="40149"/>
                    <a:pt x="173912" y="68371"/>
                    <a:pt x="127807" y="68371"/>
                  </a:cubicBezTo>
                  <a:cubicBezTo>
                    <a:pt x="81708" y="68371"/>
                    <a:pt x="42095" y="40031"/>
                    <a:pt x="26060" y="0"/>
                  </a:cubicBezTo>
                  <a:lnTo>
                    <a:pt x="0" y="0"/>
                  </a:lnTo>
                  <a:cubicBezTo>
                    <a:pt x="17099" y="53610"/>
                    <a:pt x="67914" y="92577"/>
                    <a:pt x="127931" y="92577"/>
                  </a:cubicBezTo>
                  <a:cubicBezTo>
                    <a:pt x="168844" y="92577"/>
                    <a:pt x="205394" y="74511"/>
                    <a:pt x="229919" y="46053"/>
                  </a:cubicBezTo>
                  <a:lnTo>
                    <a:pt x="229919" y="87737"/>
                  </a:lnTo>
                  <a:lnTo>
                    <a:pt x="254086" y="87737"/>
                  </a:lnTo>
                  <a:lnTo>
                    <a:pt x="254086" y="118"/>
                  </a:lnTo>
                  <a:lnTo>
                    <a:pt x="229919" y="118"/>
                  </a:lnTo>
                  <a:lnTo>
                    <a:pt x="229795" y="118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69" name="Полилиния: фигура 158">
              <a:extLst>
                <a:ext uri="{FF2B5EF4-FFF2-40B4-BE49-F238E27FC236}">
                  <a16:creationId xmlns:a16="http://schemas.microsoft.com/office/drawing/2014/main" id="{69D0A8E4-4A4E-225E-FC4F-432D437149BB}"/>
                </a:ext>
              </a:extLst>
            </p:cNvPr>
            <p:cNvSpPr/>
            <p:nvPr/>
          </p:nvSpPr>
          <p:spPr>
            <a:xfrm>
              <a:off x="8181818" y="5866574"/>
              <a:ext cx="254086" cy="92576"/>
            </a:xfrm>
            <a:custGeom>
              <a:avLst/>
              <a:gdLst>
                <a:gd name="connsiteX0" fmla="*/ 127928 w 254086"/>
                <a:gd name="connsiteY0" fmla="*/ 24206 h 92576"/>
                <a:gd name="connsiteX1" fmla="*/ 229680 w 254086"/>
                <a:gd name="connsiteY1" fmla="*/ 92459 h 92576"/>
                <a:gd name="connsiteX2" fmla="*/ 254087 w 254086"/>
                <a:gd name="connsiteY2" fmla="*/ 92459 h 92576"/>
                <a:gd name="connsiteX3" fmla="*/ 254087 w 254086"/>
                <a:gd name="connsiteY3" fmla="*/ 4840 h 92576"/>
                <a:gd name="connsiteX4" fmla="*/ 229916 w 254086"/>
                <a:gd name="connsiteY4" fmla="*/ 4840 h 92576"/>
                <a:gd name="connsiteX5" fmla="*/ 229916 w 254086"/>
                <a:gd name="connsiteY5" fmla="*/ 46524 h 92576"/>
                <a:gd name="connsiteX6" fmla="*/ 127928 w 254086"/>
                <a:gd name="connsiteY6" fmla="*/ 0 h 92576"/>
                <a:gd name="connsiteX7" fmla="*/ 0 w 254086"/>
                <a:gd name="connsiteY7" fmla="*/ 92577 h 92576"/>
                <a:gd name="connsiteX8" fmla="*/ 26057 w 254086"/>
                <a:gd name="connsiteY8" fmla="*/ 92577 h 92576"/>
                <a:gd name="connsiteX9" fmla="*/ 127810 w 254086"/>
                <a:gd name="connsiteY9" fmla="*/ 24206 h 92576"/>
                <a:gd name="connsiteX10" fmla="*/ 127928 w 254086"/>
                <a:gd name="connsiteY10" fmla="*/ 24206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86" h="92576">
                  <a:moveTo>
                    <a:pt x="127928" y="24206"/>
                  </a:moveTo>
                  <a:cubicBezTo>
                    <a:pt x="174147" y="24206"/>
                    <a:pt x="213645" y="52546"/>
                    <a:pt x="229680" y="92459"/>
                  </a:cubicBezTo>
                  <a:lnTo>
                    <a:pt x="254087" y="92459"/>
                  </a:lnTo>
                  <a:lnTo>
                    <a:pt x="254087" y="4840"/>
                  </a:lnTo>
                  <a:lnTo>
                    <a:pt x="229916" y="4840"/>
                  </a:lnTo>
                  <a:lnTo>
                    <a:pt x="229916" y="46524"/>
                  </a:lnTo>
                  <a:cubicBezTo>
                    <a:pt x="205274" y="18066"/>
                    <a:pt x="168723" y="0"/>
                    <a:pt x="127928" y="0"/>
                  </a:cubicBezTo>
                  <a:cubicBezTo>
                    <a:pt x="68031" y="0"/>
                    <a:pt x="17214" y="38967"/>
                    <a:pt x="0" y="92577"/>
                  </a:cubicBezTo>
                  <a:lnTo>
                    <a:pt x="26057" y="92577"/>
                  </a:lnTo>
                  <a:cubicBezTo>
                    <a:pt x="42092" y="52546"/>
                    <a:pt x="81708" y="24206"/>
                    <a:pt x="127810" y="24206"/>
                  </a:cubicBezTo>
                  <a:lnTo>
                    <a:pt x="127928" y="24206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70" name="Полилиния: фигура 159">
              <a:extLst>
                <a:ext uri="{FF2B5EF4-FFF2-40B4-BE49-F238E27FC236}">
                  <a16:creationId xmlns:a16="http://schemas.microsoft.com/office/drawing/2014/main" id="{AD6865FF-6FAF-5492-ED9D-C3C78437E9F3}"/>
                </a:ext>
              </a:extLst>
            </p:cNvPr>
            <p:cNvSpPr/>
            <p:nvPr/>
          </p:nvSpPr>
          <p:spPr>
            <a:xfrm>
              <a:off x="8181933" y="6037920"/>
              <a:ext cx="254086" cy="92583"/>
            </a:xfrm>
            <a:custGeom>
              <a:avLst/>
              <a:gdLst>
                <a:gd name="connsiteX0" fmla="*/ 229798 w 254086"/>
                <a:gd name="connsiteY0" fmla="*/ 124 h 92583"/>
                <a:gd name="connsiteX1" fmla="*/ 229562 w 254086"/>
                <a:gd name="connsiteY1" fmla="*/ 124 h 92583"/>
                <a:gd name="connsiteX2" fmla="*/ 127810 w 254086"/>
                <a:gd name="connsiteY2" fmla="*/ 68371 h 92583"/>
                <a:gd name="connsiteX3" fmla="*/ 26056 w 254086"/>
                <a:gd name="connsiteY3" fmla="*/ 0 h 92583"/>
                <a:gd name="connsiteX4" fmla="*/ 0 w 254086"/>
                <a:gd name="connsiteY4" fmla="*/ 0 h 92583"/>
                <a:gd name="connsiteX5" fmla="*/ 127927 w 254086"/>
                <a:gd name="connsiteY5" fmla="*/ 92583 h 92583"/>
                <a:gd name="connsiteX6" fmla="*/ 229916 w 254086"/>
                <a:gd name="connsiteY6" fmla="*/ 46053 h 92583"/>
                <a:gd name="connsiteX7" fmla="*/ 229916 w 254086"/>
                <a:gd name="connsiteY7" fmla="*/ 87737 h 92583"/>
                <a:gd name="connsiteX8" fmla="*/ 254086 w 254086"/>
                <a:gd name="connsiteY8" fmla="*/ 87737 h 92583"/>
                <a:gd name="connsiteX9" fmla="*/ 254086 w 254086"/>
                <a:gd name="connsiteY9" fmla="*/ 124 h 92583"/>
                <a:gd name="connsiteX10" fmla="*/ 229916 w 254086"/>
                <a:gd name="connsiteY10" fmla="*/ 124 h 92583"/>
                <a:gd name="connsiteX11" fmla="*/ 229798 w 254086"/>
                <a:gd name="connsiteY11" fmla="*/ 124 h 92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6" h="92583">
                  <a:moveTo>
                    <a:pt x="229798" y="124"/>
                  </a:moveTo>
                  <a:lnTo>
                    <a:pt x="229562" y="124"/>
                  </a:lnTo>
                  <a:cubicBezTo>
                    <a:pt x="213527" y="40149"/>
                    <a:pt x="173910" y="68371"/>
                    <a:pt x="127810" y="68371"/>
                  </a:cubicBezTo>
                  <a:cubicBezTo>
                    <a:pt x="81708" y="68371"/>
                    <a:pt x="42092" y="40031"/>
                    <a:pt x="26056" y="0"/>
                  </a:cubicBezTo>
                  <a:lnTo>
                    <a:pt x="0" y="0"/>
                  </a:lnTo>
                  <a:cubicBezTo>
                    <a:pt x="17096" y="53610"/>
                    <a:pt x="67913" y="92583"/>
                    <a:pt x="127927" y="92583"/>
                  </a:cubicBezTo>
                  <a:cubicBezTo>
                    <a:pt x="168841" y="92583"/>
                    <a:pt x="205391" y="74517"/>
                    <a:pt x="229916" y="46053"/>
                  </a:cubicBezTo>
                  <a:lnTo>
                    <a:pt x="229916" y="87737"/>
                  </a:lnTo>
                  <a:lnTo>
                    <a:pt x="254086" y="87737"/>
                  </a:lnTo>
                  <a:lnTo>
                    <a:pt x="254086" y="124"/>
                  </a:lnTo>
                  <a:lnTo>
                    <a:pt x="229916" y="124"/>
                  </a:lnTo>
                  <a:lnTo>
                    <a:pt x="229798" y="124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71" name="Полилиния: фигура 160">
              <a:extLst>
                <a:ext uri="{FF2B5EF4-FFF2-40B4-BE49-F238E27FC236}">
                  <a16:creationId xmlns:a16="http://schemas.microsoft.com/office/drawing/2014/main" id="{052B547A-F97B-7B48-F4DF-6833247A1C61}"/>
                </a:ext>
              </a:extLst>
            </p:cNvPr>
            <p:cNvSpPr/>
            <p:nvPr/>
          </p:nvSpPr>
          <p:spPr>
            <a:xfrm>
              <a:off x="9824821" y="5958805"/>
              <a:ext cx="24172" cy="167093"/>
            </a:xfrm>
            <a:custGeom>
              <a:avLst/>
              <a:gdLst>
                <a:gd name="connsiteX0" fmla="*/ 24173 w 24172"/>
                <a:gd name="connsiteY0" fmla="*/ 0 h 167093"/>
                <a:gd name="connsiteX1" fmla="*/ 0 w 24172"/>
                <a:gd name="connsiteY1" fmla="*/ 0 h 167093"/>
                <a:gd name="connsiteX2" fmla="*/ 0 w 24172"/>
                <a:gd name="connsiteY2" fmla="*/ 167094 h 167093"/>
                <a:gd name="connsiteX3" fmla="*/ 24173 w 24172"/>
                <a:gd name="connsiteY3" fmla="*/ 167094 h 167093"/>
                <a:gd name="connsiteX4" fmla="*/ 24173 w 24172"/>
                <a:gd name="connsiteY4" fmla="*/ 0 h 167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2" h="167093">
                  <a:moveTo>
                    <a:pt x="24173" y="0"/>
                  </a:moveTo>
                  <a:lnTo>
                    <a:pt x="0" y="0"/>
                  </a:lnTo>
                  <a:lnTo>
                    <a:pt x="0" y="167094"/>
                  </a:lnTo>
                  <a:lnTo>
                    <a:pt x="24173" y="167094"/>
                  </a:lnTo>
                  <a:lnTo>
                    <a:pt x="24173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72" name="Полилиния: фигура 161">
              <a:extLst>
                <a:ext uri="{FF2B5EF4-FFF2-40B4-BE49-F238E27FC236}">
                  <a16:creationId xmlns:a16="http://schemas.microsoft.com/office/drawing/2014/main" id="{0BC7A34C-4338-6402-24DA-CA6878FA0DFE}"/>
                </a:ext>
              </a:extLst>
            </p:cNvPr>
            <p:cNvSpPr/>
            <p:nvPr/>
          </p:nvSpPr>
          <p:spPr>
            <a:xfrm>
              <a:off x="9709750" y="5871192"/>
              <a:ext cx="254320" cy="24205"/>
            </a:xfrm>
            <a:custGeom>
              <a:avLst/>
              <a:gdLst>
                <a:gd name="connsiteX0" fmla="*/ 254321 w 254320"/>
                <a:gd name="connsiteY0" fmla="*/ 0 h 24205"/>
                <a:gd name="connsiteX1" fmla="*/ 0 w 254320"/>
                <a:gd name="connsiteY1" fmla="*/ 0 h 24205"/>
                <a:gd name="connsiteX2" fmla="*/ 0 w 254320"/>
                <a:gd name="connsiteY2" fmla="*/ 24205 h 24205"/>
                <a:gd name="connsiteX3" fmla="*/ 254321 w 254320"/>
                <a:gd name="connsiteY3" fmla="*/ 24205 h 24205"/>
                <a:gd name="connsiteX4" fmla="*/ 254321 w 254320"/>
                <a:gd name="connsiteY4" fmla="*/ 0 h 2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0" h="24205">
                  <a:moveTo>
                    <a:pt x="254321" y="0"/>
                  </a:moveTo>
                  <a:lnTo>
                    <a:pt x="0" y="0"/>
                  </a:lnTo>
                  <a:lnTo>
                    <a:pt x="0" y="24205"/>
                  </a:lnTo>
                  <a:lnTo>
                    <a:pt x="254321" y="24205"/>
                  </a:lnTo>
                  <a:lnTo>
                    <a:pt x="254321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73" name="Полилиния: фигура 162">
              <a:extLst>
                <a:ext uri="{FF2B5EF4-FFF2-40B4-BE49-F238E27FC236}">
                  <a16:creationId xmlns:a16="http://schemas.microsoft.com/office/drawing/2014/main" id="{C4567BE2-115C-A0A8-FA02-A4AE463CE846}"/>
                </a:ext>
              </a:extLst>
            </p:cNvPr>
            <p:cNvSpPr/>
            <p:nvPr/>
          </p:nvSpPr>
          <p:spPr>
            <a:xfrm>
              <a:off x="9200534" y="5866346"/>
              <a:ext cx="253968" cy="92694"/>
            </a:xfrm>
            <a:custGeom>
              <a:avLst/>
              <a:gdLst>
                <a:gd name="connsiteX0" fmla="*/ 127102 w 253968"/>
                <a:gd name="connsiteY0" fmla="*/ 0 h 92694"/>
                <a:gd name="connsiteX1" fmla="*/ 0 w 253968"/>
                <a:gd name="connsiteY1" fmla="*/ 92694 h 92694"/>
                <a:gd name="connsiteX2" fmla="*/ 25825 w 253968"/>
                <a:gd name="connsiteY2" fmla="*/ 92694 h 92694"/>
                <a:gd name="connsiteX3" fmla="*/ 126984 w 253968"/>
                <a:gd name="connsiteY3" fmla="*/ 24205 h 92694"/>
                <a:gd name="connsiteX4" fmla="*/ 228149 w 253968"/>
                <a:gd name="connsiteY4" fmla="*/ 92694 h 92694"/>
                <a:gd name="connsiteX5" fmla="*/ 253968 w 253968"/>
                <a:gd name="connsiteY5" fmla="*/ 92694 h 92694"/>
                <a:gd name="connsiteX6" fmla="*/ 126866 w 253968"/>
                <a:gd name="connsiteY6" fmla="*/ 0 h 92694"/>
                <a:gd name="connsiteX7" fmla="*/ 127102 w 253968"/>
                <a:gd name="connsiteY7" fmla="*/ 0 h 9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694">
                  <a:moveTo>
                    <a:pt x="127102" y="0"/>
                  </a:moveTo>
                  <a:cubicBezTo>
                    <a:pt x="67561" y="0"/>
                    <a:pt x="16864" y="39084"/>
                    <a:pt x="0" y="92694"/>
                  </a:cubicBezTo>
                  <a:lnTo>
                    <a:pt x="25825" y="92694"/>
                  </a:lnTo>
                  <a:cubicBezTo>
                    <a:pt x="41742" y="52663"/>
                    <a:pt x="81120" y="24205"/>
                    <a:pt x="126984" y="24205"/>
                  </a:cubicBezTo>
                  <a:cubicBezTo>
                    <a:pt x="172854" y="24205"/>
                    <a:pt x="212232" y="52663"/>
                    <a:pt x="228149" y="92694"/>
                  </a:cubicBezTo>
                  <a:lnTo>
                    <a:pt x="253968" y="92694"/>
                  </a:lnTo>
                  <a:cubicBezTo>
                    <a:pt x="236993" y="38967"/>
                    <a:pt x="186531" y="0"/>
                    <a:pt x="126866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74" name="Полилиния: фигура 163">
              <a:extLst>
                <a:ext uri="{FF2B5EF4-FFF2-40B4-BE49-F238E27FC236}">
                  <a16:creationId xmlns:a16="http://schemas.microsoft.com/office/drawing/2014/main" id="{6EFBA9DC-0457-078E-ADAB-09D33341D3A6}"/>
                </a:ext>
              </a:extLst>
            </p:cNvPr>
            <p:cNvSpPr/>
            <p:nvPr/>
          </p:nvSpPr>
          <p:spPr>
            <a:xfrm>
              <a:off x="9200540" y="6038037"/>
              <a:ext cx="254203" cy="92576"/>
            </a:xfrm>
            <a:custGeom>
              <a:avLst/>
              <a:gdLst>
                <a:gd name="connsiteX0" fmla="*/ 127102 w 254203"/>
                <a:gd name="connsiteY0" fmla="*/ 68371 h 92576"/>
                <a:gd name="connsiteX1" fmla="*/ 25943 w 254203"/>
                <a:gd name="connsiteY1" fmla="*/ 0 h 92576"/>
                <a:gd name="connsiteX2" fmla="*/ 0 w 254203"/>
                <a:gd name="connsiteY2" fmla="*/ 0 h 92576"/>
                <a:gd name="connsiteX3" fmla="*/ 127102 w 254203"/>
                <a:gd name="connsiteY3" fmla="*/ 92577 h 92576"/>
                <a:gd name="connsiteX4" fmla="*/ 254203 w 254203"/>
                <a:gd name="connsiteY4" fmla="*/ 0 h 92576"/>
                <a:gd name="connsiteX5" fmla="*/ 228267 w 254203"/>
                <a:gd name="connsiteY5" fmla="*/ 0 h 92576"/>
                <a:gd name="connsiteX6" fmla="*/ 127102 w 254203"/>
                <a:gd name="connsiteY6" fmla="*/ 68371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3" h="92576">
                  <a:moveTo>
                    <a:pt x="127102" y="68371"/>
                  </a:moveTo>
                  <a:cubicBezTo>
                    <a:pt x="81238" y="68371"/>
                    <a:pt x="41860" y="40031"/>
                    <a:pt x="25943" y="0"/>
                  </a:cubicBezTo>
                  <a:lnTo>
                    <a:pt x="0" y="0"/>
                  </a:lnTo>
                  <a:cubicBezTo>
                    <a:pt x="16982" y="53610"/>
                    <a:pt x="67443" y="92577"/>
                    <a:pt x="127102" y="92577"/>
                  </a:cubicBezTo>
                  <a:cubicBezTo>
                    <a:pt x="186766" y="92577"/>
                    <a:pt x="237228" y="53610"/>
                    <a:pt x="254203" y="0"/>
                  </a:cubicBezTo>
                  <a:lnTo>
                    <a:pt x="228267" y="0"/>
                  </a:lnTo>
                  <a:cubicBezTo>
                    <a:pt x="212350" y="40031"/>
                    <a:pt x="172972" y="68371"/>
                    <a:pt x="127102" y="68371"/>
                  </a:cubicBez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75" name="Полилиния: фигура 164">
              <a:extLst>
                <a:ext uri="{FF2B5EF4-FFF2-40B4-BE49-F238E27FC236}">
                  <a16:creationId xmlns:a16="http://schemas.microsoft.com/office/drawing/2014/main" id="{321992B7-6F33-CFD8-410B-2A4015107B0C}"/>
                </a:ext>
              </a:extLst>
            </p:cNvPr>
            <p:cNvSpPr/>
            <p:nvPr/>
          </p:nvSpPr>
          <p:spPr>
            <a:xfrm>
              <a:off x="8690919" y="5871192"/>
              <a:ext cx="254327" cy="87736"/>
            </a:xfrm>
            <a:custGeom>
              <a:avLst/>
              <a:gdLst>
                <a:gd name="connsiteX0" fmla="*/ 230154 w 254327"/>
                <a:gd name="connsiteY0" fmla="*/ 63414 h 87736"/>
                <a:gd name="connsiteX1" fmla="*/ 24173 w 254327"/>
                <a:gd name="connsiteY1" fmla="*/ 63414 h 87736"/>
                <a:gd name="connsiteX2" fmla="*/ 24173 w 254327"/>
                <a:gd name="connsiteY2" fmla="*/ 0 h 87736"/>
                <a:gd name="connsiteX3" fmla="*/ 0 w 254327"/>
                <a:gd name="connsiteY3" fmla="*/ 0 h 87736"/>
                <a:gd name="connsiteX4" fmla="*/ 0 w 254327"/>
                <a:gd name="connsiteY4" fmla="*/ 87737 h 87736"/>
                <a:gd name="connsiteX5" fmla="*/ 254327 w 254327"/>
                <a:gd name="connsiteY5" fmla="*/ 87737 h 87736"/>
                <a:gd name="connsiteX6" fmla="*/ 254327 w 254327"/>
                <a:gd name="connsiteY6" fmla="*/ 0 h 87736"/>
                <a:gd name="connsiteX7" fmla="*/ 230154 w 254327"/>
                <a:gd name="connsiteY7" fmla="*/ 0 h 87736"/>
                <a:gd name="connsiteX8" fmla="*/ 230154 w 254327"/>
                <a:gd name="connsiteY8" fmla="*/ 63414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736">
                  <a:moveTo>
                    <a:pt x="230154" y="63414"/>
                  </a:moveTo>
                  <a:lnTo>
                    <a:pt x="24173" y="63414"/>
                  </a:lnTo>
                  <a:lnTo>
                    <a:pt x="24173" y="0"/>
                  </a:lnTo>
                  <a:lnTo>
                    <a:pt x="0" y="0"/>
                  </a:lnTo>
                  <a:lnTo>
                    <a:pt x="0" y="87737"/>
                  </a:lnTo>
                  <a:lnTo>
                    <a:pt x="254327" y="87737"/>
                  </a:lnTo>
                  <a:lnTo>
                    <a:pt x="254327" y="0"/>
                  </a:lnTo>
                  <a:lnTo>
                    <a:pt x="230154" y="0"/>
                  </a:lnTo>
                  <a:lnTo>
                    <a:pt x="230154" y="63414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76" name="Полилиния: фигура 165">
              <a:extLst>
                <a:ext uri="{FF2B5EF4-FFF2-40B4-BE49-F238E27FC236}">
                  <a16:creationId xmlns:a16="http://schemas.microsoft.com/office/drawing/2014/main" id="{5E7794A0-864A-22AF-8E05-E51FD1C769C1}"/>
                </a:ext>
              </a:extLst>
            </p:cNvPr>
            <p:cNvSpPr/>
            <p:nvPr/>
          </p:nvSpPr>
          <p:spPr>
            <a:xfrm>
              <a:off x="8690919" y="6038168"/>
              <a:ext cx="254320" cy="87736"/>
            </a:xfrm>
            <a:custGeom>
              <a:avLst/>
              <a:gdLst>
                <a:gd name="connsiteX0" fmla="*/ 0 w 254320"/>
                <a:gd name="connsiteY0" fmla="*/ 87737 h 87736"/>
                <a:gd name="connsiteX1" fmla="*/ 24173 w 254320"/>
                <a:gd name="connsiteY1" fmla="*/ 87737 h 87736"/>
                <a:gd name="connsiteX2" fmla="*/ 24173 w 254320"/>
                <a:gd name="connsiteY2" fmla="*/ 24323 h 87736"/>
                <a:gd name="connsiteX3" fmla="*/ 230148 w 254320"/>
                <a:gd name="connsiteY3" fmla="*/ 24323 h 87736"/>
                <a:gd name="connsiteX4" fmla="*/ 230148 w 254320"/>
                <a:gd name="connsiteY4" fmla="*/ 87737 h 87736"/>
                <a:gd name="connsiteX5" fmla="*/ 254321 w 254320"/>
                <a:gd name="connsiteY5" fmla="*/ 87737 h 87736"/>
                <a:gd name="connsiteX6" fmla="*/ 254321 w 254320"/>
                <a:gd name="connsiteY6" fmla="*/ 0 h 87736"/>
                <a:gd name="connsiteX7" fmla="*/ 0 w 254320"/>
                <a:gd name="connsiteY7" fmla="*/ 0 h 87736"/>
                <a:gd name="connsiteX8" fmla="*/ 0 w 254320"/>
                <a:gd name="connsiteY8" fmla="*/ 8773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0" h="87736">
                  <a:moveTo>
                    <a:pt x="0" y="87737"/>
                  </a:moveTo>
                  <a:lnTo>
                    <a:pt x="24173" y="87737"/>
                  </a:lnTo>
                  <a:lnTo>
                    <a:pt x="24173" y="24323"/>
                  </a:lnTo>
                  <a:lnTo>
                    <a:pt x="230148" y="24323"/>
                  </a:lnTo>
                  <a:lnTo>
                    <a:pt x="230148" y="87737"/>
                  </a:lnTo>
                  <a:lnTo>
                    <a:pt x="254321" y="87737"/>
                  </a:lnTo>
                  <a:lnTo>
                    <a:pt x="254321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77" name="Полилиния: фигура 166">
              <a:extLst>
                <a:ext uri="{FF2B5EF4-FFF2-40B4-BE49-F238E27FC236}">
                  <a16:creationId xmlns:a16="http://schemas.microsoft.com/office/drawing/2014/main" id="{CF79A011-AEA5-61CF-F68B-DE24279CD65E}"/>
                </a:ext>
              </a:extLst>
            </p:cNvPr>
            <p:cNvSpPr/>
            <p:nvPr/>
          </p:nvSpPr>
          <p:spPr>
            <a:xfrm>
              <a:off x="10218868" y="5866574"/>
              <a:ext cx="254092" cy="92576"/>
            </a:xfrm>
            <a:custGeom>
              <a:avLst/>
              <a:gdLst>
                <a:gd name="connsiteX0" fmla="*/ 127931 w 254092"/>
                <a:gd name="connsiteY0" fmla="*/ 24206 h 92576"/>
                <a:gd name="connsiteX1" fmla="*/ 229684 w 254092"/>
                <a:gd name="connsiteY1" fmla="*/ 92459 h 92576"/>
                <a:gd name="connsiteX2" fmla="*/ 254092 w 254092"/>
                <a:gd name="connsiteY2" fmla="*/ 92459 h 92576"/>
                <a:gd name="connsiteX3" fmla="*/ 254092 w 254092"/>
                <a:gd name="connsiteY3" fmla="*/ 4840 h 92576"/>
                <a:gd name="connsiteX4" fmla="*/ 229919 w 254092"/>
                <a:gd name="connsiteY4" fmla="*/ 4840 h 92576"/>
                <a:gd name="connsiteX5" fmla="*/ 229919 w 254092"/>
                <a:gd name="connsiteY5" fmla="*/ 46524 h 92576"/>
                <a:gd name="connsiteX6" fmla="*/ 127931 w 254092"/>
                <a:gd name="connsiteY6" fmla="*/ 0 h 92576"/>
                <a:gd name="connsiteX7" fmla="*/ 0 w 254092"/>
                <a:gd name="connsiteY7" fmla="*/ 92577 h 92576"/>
                <a:gd name="connsiteX8" fmla="*/ 26060 w 254092"/>
                <a:gd name="connsiteY8" fmla="*/ 92577 h 92576"/>
                <a:gd name="connsiteX9" fmla="*/ 127814 w 254092"/>
                <a:gd name="connsiteY9" fmla="*/ 24206 h 92576"/>
                <a:gd name="connsiteX10" fmla="*/ 127931 w 254092"/>
                <a:gd name="connsiteY10" fmla="*/ 24206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92" h="92576">
                  <a:moveTo>
                    <a:pt x="127931" y="24206"/>
                  </a:moveTo>
                  <a:cubicBezTo>
                    <a:pt x="174147" y="24206"/>
                    <a:pt x="213650" y="52546"/>
                    <a:pt x="229684" y="92459"/>
                  </a:cubicBezTo>
                  <a:lnTo>
                    <a:pt x="254092" y="92459"/>
                  </a:lnTo>
                  <a:lnTo>
                    <a:pt x="254092" y="4840"/>
                  </a:lnTo>
                  <a:lnTo>
                    <a:pt x="229919" y="4840"/>
                  </a:lnTo>
                  <a:lnTo>
                    <a:pt x="229919" y="46524"/>
                  </a:lnTo>
                  <a:cubicBezTo>
                    <a:pt x="205276" y="18066"/>
                    <a:pt x="168726" y="0"/>
                    <a:pt x="127931" y="0"/>
                  </a:cubicBezTo>
                  <a:cubicBezTo>
                    <a:pt x="68031" y="0"/>
                    <a:pt x="17217" y="38967"/>
                    <a:pt x="0" y="92577"/>
                  </a:cubicBezTo>
                  <a:lnTo>
                    <a:pt x="26060" y="92577"/>
                  </a:lnTo>
                  <a:cubicBezTo>
                    <a:pt x="42095" y="52546"/>
                    <a:pt x="81708" y="24206"/>
                    <a:pt x="127814" y="24206"/>
                  </a:cubicBezTo>
                  <a:lnTo>
                    <a:pt x="127931" y="24206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78" name="Полилиния: фигура 167">
              <a:extLst>
                <a:ext uri="{FF2B5EF4-FFF2-40B4-BE49-F238E27FC236}">
                  <a16:creationId xmlns:a16="http://schemas.microsoft.com/office/drawing/2014/main" id="{66C20013-E1EA-8BAE-38BB-4C1DDF1D4078}"/>
                </a:ext>
              </a:extLst>
            </p:cNvPr>
            <p:cNvSpPr/>
            <p:nvPr/>
          </p:nvSpPr>
          <p:spPr>
            <a:xfrm>
              <a:off x="10219110" y="6037920"/>
              <a:ext cx="254092" cy="92583"/>
            </a:xfrm>
            <a:custGeom>
              <a:avLst/>
              <a:gdLst>
                <a:gd name="connsiteX0" fmla="*/ 229802 w 254092"/>
                <a:gd name="connsiteY0" fmla="*/ 124 h 92583"/>
                <a:gd name="connsiteX1" fmla="*/ 229567 w 254092"/>
                <a:gd name="connsiteY1" fmla="*/ 124 h 92583"/>
                <a:gd name="connsiteX2" fmla="*/ 127814 w 254092"/>
                <a:gd name="connsiteY2" fmla="*/ 68371 h 92583"/>
                <a:gd name="connsiteX3" fmla="*/ 26060 w 254092"/>
                <a:gd name="connsiteY3" fmla="*/ 0 h 92583"/>
                <a:gd name="connsiteX4" fmla="*/ 0 w 254092"/>
                <a:gd name="connsiteY4" fmla="*/ 0 h 92583"/>
                <a:gd name="connsiteX5" fmla="*/ 127931 w 254092"/>
                <a:gd name="connsiteY5" fmla="*/ 92583 h 92583"/>
                <a:gd name="connsiteX6" fmla="*/ 229919 w 254092"/>
                <a:gd name="connsiteY6" fmla="*/ 46053 h 92583"/>
                <a:gd name="connsiteX7" fmla="*/ 229919 w 254092"/>
                <a:gd name="connsiteY7" fmla="*/ 87737 h 92583"/>
                <a:gd name="connsiteX8" fmla="*/ 254092 w 254092"/>
                <a:gd name="connsiteY8" fmla="*/ 87737 h 92583"/>
                <a:gd name="connsiteX9" fmla="*/ 254092 w 254092"/>
                <a:gd name="connsiteY9" fmla="*/ 124 h 92583"/>
                <a:gd name="connsiteX10" fmla="*/ 229919 w 254092"/>
                <a:gd name="connsiteY10" fmla="*/ 124 h 92583"/>
                <a:gd name="connsiteX11" fmla="*/ 229802 w 254092"/>
                <a:gd name="connsiteY11" fmla="*/ 124 h 92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92" h="92583">
                  <a:moveTo>
                    <a:pt x="229802" y="124"/>
                  </a:moveTo>
                  <a:lnTo>
                    <a:pt x="229567" y="124"/>
                  </a:lnTo>
                  <a:cubicBezTo>
                    <a:pt x="213532" y="40149"/>
                    <a:pt x="173912" y="68371"/>
                    <a:pt x="127814" y="68371"/>
                  </a:cubicBezTo>
                  <a:cubicBezTo>
                    <a:pt x="81715" y="68371"/>
                    <a:pt x="42095" y="40031"/>
                    <a:pt x="26060" y="0"/>
                  </a:cubicBezTo>
                  <a:lnTo>
                    <a:pt x="0" y="0"/>
                  </a:lnTo>
                  <a:cubicBezTo>
                    <a:pt x="17099" y="53610"/>
                    <a:pt x="67914" y="92583"/>
                    <a:pt x="127931" y="92583"/>
                  </a:cubicBezTo>
                  <a:cubicBezTo>
                    <a:pt x="168844" y="92583"/>
                    <a:pt x="205394" y="74517"/>
                    <a:pt x="229919" y="46053"/>
                  </a:cubicBezTo>
                  <a:lnTo>
                    <a:pt x="229919" y="87737"/>
                  </a:lnTo>
                  <a:lnTo>
                    <a:pt x="254092" y="87737"/>
                  </a:lnTo>
                  <a:lnTo>
                    <a:pt x="254092" y="124"/>
                  </a:lnTo>
                  <a:lnTo>
                    <a:pt x="229919" y="124"/>
                  </a:lnTo>
                  <a:lnTo>
                    <a:pt x="229802" y="124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79" name="Полилиния: фигура 168">
              <a:extLst>
                <a:ext uri="{FF2B5EF4-FFF2-40B4-BE49-F238E27FC236}">
                  <a16:creationId xmlns:a16="http://schemas.microsoft.com/office/drawing/2014/main" id="{FAC1C782-CAA9-B094-7103-84E36CC95023}"/>
                </a:ext>
              </a:extLst>
            </p:cNvPr>
            <p:cNvSpPr/>
            <p:nvPr/>
          </p:nvSpPr>
          <p:spPr>
            <a:xfrm>
              <a:off x="10218868" y="6381551"/>
              <a:ext cx="254327" cy="87736"/>
            </a:xfrm>
            <a:custGeom>
              <a:avLst/>
              <a:gdLst>
                <a:gd name="connsiteX0" fmla="*/ 230155 w 254327"/>
                <a:gd name="connsiteY0" fmla="*/ 63407 h 87736"/>
                <a:gd name="connsiteX1" fmla="*/ 24290 w 254327"/>
                <a:gd name="connsiteY1" fmla="*/ 63407 h 87736"/>
                <a:gd name="connsiteX2" fmla="*/ 24290 w 254327"/>
                <a:gd name="connsiteY2" fmla="*/ 0 h 87736"/>
                <a:gd name="connsiteX3" fmla="*/ 0 w 254327"/>
                <a:gd name="connsiteY3" fmla="*/ 0 h 87736"/>
                <a:gd name="connsiteX4" fmla="*/ 0 w 254327"/>
                <a:gd name="connsiteY4" fmla="*/ 87737 h 87736"/>
                <a:gd name="connsiteX5" fmla="*/ 254327 w 254327"/>
                <a:gd name="connsiteY5" fmla="*/ 87737 h 87736"/>
                <a:gd name="connsiteX6" fmla="*/ 254327 w 254327"/>
                <a:gd name="connsiteY6" fmla="*/ 0 h 87736"/>
                <a:gd name="connsiteX7" fmla="*/ 230155 w 254327"/>
                <a:gd name="connsiteY7" fmla="*/ 0 h 87736"/>
                <a:gd name="connsiteX8" fmla="*/ 230155 w 254327"/>
                <a:gd name="connsiteY8" fmla="*/ 6340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736">
                  <a:moveTo>
                    <a:pt x="230155" y="63407"/>
                  </a:moveTo>
                  <a:lnTo>
                    <a:pt x="24290" y="63407"/>
                  </a:lnTo>
                  <a:lnTo>
                    <a:pt x="24290" y="0"/>
                  </a:lnTo>
                  <a:lnTo>
                    <a:pt x="0" y="0"/>
                  </a:lnTo>
                  <a:lnTo>
                    <a:pt x="0" y="87737"/>
                  </a:lnTo>
                  <a:lnTo>
                    <a:pt x="254327" y="87737"/>
                  </a:lnTo>
                  <a:lnTo>
                    <a:pt x="254327" y="0"/>
                  </a:lnTo>
                  <a:lnTo>
                    <a:pt x="230155" y="0"/>
                  </a:lnTo>
                  <a:lnTo>
                    <a:pt x="230155" y="63407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80" name="Полилиния: фигура 169">
              <a:extLst>
                <a:ext uri="{FF2B5EF4-FFF2-40B4-BE49-F238E27FC236}">
                  <a16:creationId xmlns:a16="http://schemas.microsoft.com/office/drawing/2014/main" id="{33DE8AF8-0ECE-484D-AE57-E7F87250FDA9}"/>
                </a:ext>
              </a:extLst>
            </p:cNvPr>
            <p:cNvSpPr/>
            <p:nvPr/>
          </p:nvSpPr>
          <p:spPr>
            <a:xfrm>
              <a:off x="10218868" y="6548606"/>
              <a:ext cx="254327" cy="87651"/>
            </a:xfrm>
            <a:custGeom>
              <a:avLst/>
              <a:gdLst>
                <a:gd name="connsiteX0" fmla="*/ 0 w 254327"/>
                <a:gd name="connsiteY0" fmla="*/ 87652 h 87651"/>
                <a:gd name="connsiteX1" fmla="*/ 24290 w 254327"/>
                <a:gd name="connsiteY1" fmla="*/ 87652 h 87651"/>
                <a:gd name="connsiteX2" fmla="*/ 24290 w 254327"/>
                <a:gd name="connsiteY2" fmla="*/ 24362 h 87651"/>
                <a:gd name="connsiteX3" fmla="*/ 230155 w 254327"/>
                <a:gd name="connsiteY3" fmla="*/ 24362 h 87651"/>
                <a:gd name="connsiteX4" fmla="*/ 230155 w 254327"/>
                <a:gd name="connsiteY4" fmla="*/ 87652 h 87651"/>
                <a:gd name="connsiteX5" fmla="*/ 254327 w 254327"/>
                <a:gd name="connsiteY5" fmla="*/ 87652 h 87651"/>
                <a:gd name="connsiteX6" fmla="*/ 254327 w 254327"/>
                <a:gd name="connsiteY6" fmla="*/ 0 h 87651"/>
                <a:gd name="connsiteX7" fmla="*/ 0 w 254327"/>
                <a:gd name="connsiteY7" fmla="*/ 0 h 87651"/>
                <a:gd name="connsiteX8" fmla="*/ 0 w 254327"/>
                <a:gd name="connsiteY8" fmla="*/ 87652 h 87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651">
                  <a:moveTo>
                    <a:pt x="0" y="87652"/>
                  </a:moveTo>
                  <a:lnTo>
                    <a:pt x="24290" y="87652"/>
                  </a:lnTo>
                  <a:lnTo>
                    <a:pt x="24290" y="24362"/>
                  </a:lnTo>
                  <a:lnTo>
                    <a:pt x="230155" y="24362"/>
                  </a:lnTo>
                  <a:lnTo>
                    <a:pt x="230155" y="87652"/>
                  </a:lnTo>
                  <a:lnTo>
                    <a:pt x="254327" y="87652"/>
                  </a:lnTo>
                  <a:lnTo>
                    <a:pt x="254327" y="0"/>
                  </a:lnTo>
                  <a:lnTo>
                    <a:pt x="0" y="0"/>
                  </a:lnTo>
                  <a:lnTo>
                    <a:pt x="0" y="87652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81" name="Полилиния: фигура 170">
              <a:extLst>
                <a:ext uri="{FF2B5EF4-FFF2-40B4-BE49-F238E27FC236}">
                  <a16:creationId xmlns:a16="http://schemas.microsoft.com/office/drawing/2014/main" id="{6D86D488-B2B4-FAD5-6F2A-140D17E93986}"/>
                </a:ext>
              </a:extLst>
            </p:cNvPr>
            <p:cNvSpPr/>
            <p:nvPr/>
          </p:nvSpPr>
          <p:spPr>
            <a:xfrm>
              <a:off x="9315474" y="6469288"/>
              <a:ext cx="24172" cy="167099"/>
            </a:xfrm>
            <a:custGeom>
              <a:avLst/>
              <a:gdLst>
                <a:gd name="connsiteX0" fmla="*/ 24173 w 24172"/>
                <a:gd name="connsiteY0" fmla="*/ 0 h 167099"/>
                <a:gd name="connsiteX1" fmla="*/ 0 w 24172"/>
                <a:gd name="connsiteY1" fmla="*/ 0 h 167099"/>
                <a:gd name="connsiteX2" fmla="*/ 0 w 24172"/>
                <a:gd name="connsiteY2" fmla="*/ 167100 h 167099"/>
                <a:gd name="connsiteX3" fmla="*/ 24173 w 24172"/>
                <a:gd name="connsiteY3" fmla="*/ 167100 h 167099"/>
                <a:gd name="connsiteX4" fmla="*/ 24173 w 24172"/>
                <a:gd name="connsiteY4" fmla="*/ 0 h 167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2" h="167099">
                  <a:moveTo>
                    <a:pt x="24173" y="0"/>
                  </a:moveTo>
                  <a:lnTo>
                    <a:pt x="0" y="0"/>
                  </a:lnTo>
                  <a:lnTo>
                    <a:pt x="0" y="167100"/>
                  </a:lnTo>
                  <a:lnTo>
                    <a:pt x="24173" y="167100"/>
                  </a:lnTo>
                  <a:lnTo>
                    <a:pt x="24173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82" name="Полилиния: фигура 171">
              <a:extLst>
                <a:ext uri="{FF2B5EF4-FFF2-40B4-BE49-F238E27FC236}">
                  <a16:creationId xmlns:a16="http://schemas.microsoft.com/office/drawing/2014/main" id="{456DD6D1-8F47-2CA2-AB89-2916C5E059BA}"/>
                </a:ext>
              </a:extLst>
            </p:cNvPr>
            <p:cNvSpPr/>
            <p:nvPr/>
          </p:nvSpPr>
          <p:spPr>
            <a:xfrm>
              <a:off x="9200403" y="6381551"/>
              <a:ext cx="254320" cy="24205"/>
            </a:xfrm>
            <a:custGeom>
              <a:avLst/>
              <a:gdLst>
                <a:gd name="connsiteX0" fmla="*/ 254321 w 254320"/>
                <a:gd name="connsiteY0" fmla="*/ 0 h 24205"/>
                <a:gd name="connsiteX1" fmla="*/ 0 w 254320"/>
                <a:gd name="connsiteY1" fmla="*/ 0 h 24205"/>
                <a:gd name="connsiteX2" fmla="*/ 0 w 254320"/>
                <a:gd name="connsiteY2" fmla="*/ 24205 h 24205"/>
                <a:gd name="connsiteX3" fmla="*/ 254321 w 254320"/>
                <a:gd name="connsiteY3" fmla="*/ 24205 h 24205"/>
                <a:gd name="connsiteX4" fmla="*/ 254321 w 254320"/>
                <a:gd name="connsiteY4" fmla="*/ 0 h 2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0" h="24205">
                  <a:moveTo>
                    <a:pt x="254321" y="0"/>
                  </a:moveTo>
                  <a:lnTo>
                    <a:pt x="0" y="0"/>
                  </a:lnTo>
                  <a:lnTo>
                    <a:pt x="0" y="24205"/>
                  </a:lnTo>
                  <a:lnTo>
                    <a:pt x="254321" y="24205"/>
                  </a:lnTo>
                  <a:lnTo>
                    <a:pt x="254321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83" name="Полилиния: фигура 172">
              <a:extLst>
                <a:ext uri="{FF2B5EF4-FFF2-40B4-BE49-F238E27FC236}">
                  <a16:creationId xmlns:a16="http://schemas.microsoft.com/office/drawing/2014/main" id="{C10C440D-46AF-D901-057E-C24352D1EC27}"/>
                </a:ext>
              </a:extLst>
            </p:cNvPr>
            <p:cNvSpPr/>
            <p:nvPr/>
          </p:nvSpPr>
          <p:spPr>
            <a:xfrm>
              <a:off x="8690919" y="6376829"/>
              <a:ext cx="253968" cy="92693"/>
            </a:xfrm>
            <a:custGeom>
              <a:avLst/>
              <a:gdLst>
                <a:gd name="connsiteX0" fmla="*/ 127102 w 253968"/>
                <a:gd name="connsiteY0" fmla="*/ 0 h 92693"/>
                <a:gd name="connsiteX1" fmla="*/ 0 w 253968"/>
                <a:gd name="connsiteY1" fmla="*/ 92694 h 92693"/>
                <a:gd name="connsiteX2" fmla="*/ 25825 w 253968"/>
                <a:gd name="connsiteY2" fmla="*/ 92694 h 92693"/>
                <a:gd name="connsiteX3" fmla="*/ 126984 w 253968"/>
                <a:gd name="connsiteY3" fmla="*/ 24205 h 92693"/>
                <a:gd name="connsiteX4" fmla="*/ 228149 w 253968"/>
                <a:gd name="connsiteY4" fmla="*/ 92694 h 92693"/>
                <a:gd name="connsiteX5" fmla="*/ 253968 w 253968"/>
                <a:gd name="connsiteY5" fmla="*/ 92694 h 92693"/>
                <a:gd name="connsiteX6" fmla="*/ 126866 w 253968"/>
                <a:gd name="connsiteY6" fmla="*/ 0 h 92693"/>
                <a:gd name="connsiteX7" fmla="*/ 127102 w 253968"/>
                <a:gd name="connsiteY7" fmla="*/ 0 h 92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693">
                  <a:moveTo>
                    <a:pt x="127102" y="0"/>
                  </a:moveTo>
                  <a:cubicBezTo>
                    <a:pt x="67561" y="0"/>
                    <a:pt x="16864" y="39084"/>
                    <a:pt x="0" y="92694"/>
                  </a:cubicBezTo>
                  <a:lnTo>
                    <a:pt x="25825" y="92694"/>
                  </a:lnTo>
                  <a:cubicBezTo>
                    <a:pt x="41742" y="52663"/>
                    <a:pt x="81120" y="24205"/>
                    <a:pt x="126984" y="24205"/>
                  </a:cubicBezTo>
                  <a:cubicBezTo>
                    <a:pt x="172854" y="24205"/>
                    <a:pt x="212232" y="52663"/>
                    <a:pt x="228149" y="92694"/>
                  </a:cubicBezTo>
                  <a:lnTo>
                    <a:pt x="253968" y="92694"/>
                  </a:lnTo>
                  <a:cubicBezTo>
                    <a:pt x="236993" y="38967"/>
                    <a:pt x="186531" y="0"/>
                    <a:pt x="126866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84" name="Полилиния: фигура 173">
              <a:extLst>
                <a:ext uri="{FF2B5EF4-FFF2-40B4-BE49-F238E27FC236}">
                  <a16:creationId xmlns:a16="http://schemas.microsoft.com/office/drawing/2014/main" id="{54551E65-4706-904F-1EA9-6F6BF959A1D0}"/>
                </a:ext>
              </a:extLst>
            </p:cNvPr>
            <p:cNvSpPr/>
            <p:nvPr/>
          </p:nvSpPr>
          <p:spPr>
            <a:xfrm>
              <a:off x="8690919" y="6548410"/>
              <a:ext cx="254203" cy="92550"/>
            </a:xfrm>
            <a:custGeom>
              <a:avLst/>
              <a:gdLst>
                <a:gd name="connsiteX0" fmla="*/ 127102 w 254203"/>
                <a:gd name="connsiteY0" fmla="*/ 68384 h 92550"/>
                <a:gd name="connsiteX1" fmla="*/ 25936 w 254203"/>
                <a:gd name="connsiteY1" fmla="*/ 0 h 92550"/>
                <a:gd name="connsiteX2" fmla="*/ 0 w 254203"/>
                <a:gd name="connsiteY2" fmla="*/ 0 h 92550"/>
                <a:gd name="connsiteX3" fmla="*/ 127102 w 254203"/>
                <a:gd name="connsiteY3" fmla="*/ 92551 h 92550"/>
                <a:gd name="connsiteX4" fmla="*/ 254203 w 254203"/>
                <a:gd name="connsiteY4" fmla="*/ 0 h 92550"/>
                <a:gd name="connsiteX5" fmla="*/ 228267 w 254203"/>
                <a:gd name="connsiteY5" fmla="*/ 0 h 92550"/>
                <a:gd name="connsiteX6" fmla="*/ 127102 w 254203"/>
                <a:gd name="connsiteY6" fmla="*/ 68384 h 9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3" h="92550">
                  <a:moveTo>
                    <a:pt x="127102" y="68384"/>
                  </a:moveTo>
                  <a:cubicBezTo>
                    <a:pt x="81238" y="68384"/>
                    <a:pt x="41853" y="40038"/>
                    <a:pt x="25936" y="0"/>
                  </a:cubicBezTo>
                  <a:lnTo>
                    <a:pt x="0" y="0"/>
                  </a:lnTo>
                  <a:cubicBezTo>
                    <a:pt x="16975" y="53623"/>
                    <a:pt x="67444" y="92551"/>
                    <a:pt x="127102" y="92551"/>
                  </a:cubicBezTo>
                  <a:cubicBezTo>
                    <a:pt x="186760" y="92551"/>
                    <a:pt x="237228" y="53623"/>
                    <a:pt x="254203" y="0"/>
                  </a:cubicBezTo>
                  <a:lnTo>
                    <a:pt x="228267" y="0"/>
                  </a:lnTo>
                  <a:cubicBezTo>
                    <a:pt x="212350" y="40038"/>
                    <a:pt x="172965" y="68384"/>
                    <a:pt x="127102" y="68384"/>
                  </a:cubicBez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85" name="Полилиния: фигура 174">
              <a:extLst>
                <a:ext uri="{FF2B5EF4-FFF2-40B4-BE49-F238E27FC236}">
                  <a16:creationId xmlns:a16="http://schemas.microsoft.com/office/drawing/2014/main" id="{773E8576-1E94-D149-3024-AEE534420E27}"/>
                </a:ext>
              </a:extLst>
            </p:cNvPr>
            <p:cNvSpPr/>
            <p:nvPr/>
          </p:nvSpPr>
          <p:spPr>
            <a:xfrm>
              <a:off x="8181703" y="6381551"/>
              <a:ext cx="254322" cy="87736"/>
            </a:xfrm>
            <a:custGeom>
              <a:avLst/>
              <a:gdLst>
                <a:gd name="connsiteX0" fmla="*/ 230152 w 254322"/>
                <a:gd name="connsiteY0" fmla="*/ 63407 h 87736"/>
                <a:gd name="connsiteX1" fmla="*/ 24288 w 254322"/>
                <a:gd name="connsiteY1" fmla="*/ 63407 h 87736"/>
                <a:gd name="connsiteX2" fmla="*/ 24288 w 254322"/>
                <a:gd name="connsiteY2" fmla="*/ 0 h 87736"/>
                <a:gd name="connsiteX3" fmla="*/ 0 w 254322"/>
                <a:gd name="connsiteY3" fmla="*/ 0 h 87736"/>
                <a:gd name="connsiteX4" fmla="*/ 0 w 254322"/>
                <a:gd name="connsiteY4" fmla="*/ 87737 h 87736"/>
                <a:gd name="connsiteX5" fmla="*/ 254323 w 254322"/>
                <a:gd name="connsiteY5" fmla="*/ 87737 h 87736"/>
                <a:gd name="connsiteX6" fmla="*/ 254323 w 254322"/>
                <a:gd name="connsiteY6" fmla="*/ 0 h 87736"/>
                <a:gd name="connsiteX7" fmla="*/ 230152 w 254322"/>
                <a:gd name="connsiteY7" fmla="*/ 0 h 87736"/>
                <a:gd name="connsiteX8" fmla="*/ 230152 w 254322"/>
                <a:gd name="connsiteY8" fmla="*/ 6340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2" h="87736">
                  <a:moveTo>
                    <a:pt x="230152" y="63407"/>
                  </a:moveTo>
                  <a:lnTo>
                    <a:pt x="24288" y="63407"/>
                  </a:lnTo>
                  <a:lnTo>
                    <a:pt x="24288" y="0"/>
                  </a:lnTo>
                  <a:lnTo>
                    <a:pt x="0" y="0"/>
                  </a:lnTo>
                  <a:lnTo>
                    <a:pt x="0" y="87737"/>
                  </a:lnTo>
                  <a:lnTo>
                    <a:pt x="254323" y="87737"/>
                  </a:lnTo>
                  <a:lnTo>
                    <a:pt x="254323" y="0"/>
                  </a:lnTo>
                  <a:lnTo>
                    <a:pt x="230152" y="0"/>
                  </a:lnTo>
                  <a:lnTo>
                    <a:pt x="230152" y="63407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86" name="Полилиния: фигура 175">
              <a:extLst>
                <a:ext uri="{FF2B5EF4-FFF2-40B4-BE49-F238E27FC236}">
                  <a16:creationId xmlns:a16="http://schemas.microsoft.com/office/drawing/2014/main" id="{F4844DD5-4297-BE50-AA28-89477D863930}"/>
                </a:ext>
              </a:extLst>
            </p:cNvPr>
            <p:cNvSpPr/>
            <p:nvPr/>
          </p:nvSpPr>
          <p:spPr>
            <a:xfrm>
              <a:off x="8181703" y="6548606"/>
              <a:ext cx="254322" cy="87651"/>
            </a:xfrm>
            <a:custGeom>
              <a:avLst/>
              <a:gdLst>
                <a:gd name="connsiteX0" fmla="*/ 0 w 254322"/>
                <a:gd name="connsiteY0" fmla="*/ 87652 h 87651"/>
                <a:gd name="connsiteX1" fmla="*/ 24288 w 254322"/>
                <a:gd name="connsiteY1" fmla="*/ 87652 h 87651"/>
                <a:gd name="connsiteX2" fmla="*/ 24288 w 254322"/>
                <a:gd name="connsiteY2" fmla="*/ 24362 h 87651"/>
                <a:gd name="connsiteX3" fmla="*/ 230152 w 254322"/>
                <a:gd name="connsiteY3" fmla="*/ 24362 h 87651"/>
                <a:gd name="connsiteX4" fmla="*/ 230152 w 254322"/>
                <a:gd name="connsiteY4" fmla="*/ 87652 h 87651"/>
                <a:gd name="connsiteX5" fmla="*/ 254323 w 254322"/>
                <a:gd name="connsiteY5" fmla="*/ 87652 h 87651"/>
                <a:gd name="connsiteX6" fmla="*/ 254323 w 254322"/>
                <a:gd name="connsiteY6" fmla="*/ 0 h 87651"/>
                <a:gd name="connsiteX7" fmla="*/ 0 w 254322"/>
                <a:gd name="connsiteY7" fmla="*/ 0 h 87651"/>
                <a:gd name="connsiteX8" fmla="*/ 0 w 254322"/>
                <a:gd name="connsiteY8" fmla="*/ 87652 h 87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2" h="87651">
                  <a:moveTo>
                    <a:pt x="0" y="87652"/>
                  </a:moveTo>
                  <a:lnTo>
                    <a:pt x="24288" y="87652"/>
                  </a:lnTo>
                  <a:lnTo>
                    <a:pt x="24288" y="24362"/>
                  </a:lnTo>
                  <a:lnTo>
                    <a:pt x="230152" y="24362"/>
                  </a:lnTo>
                  <a:lnTo>
                    <a:pt x="230152" y="87652"/>
                  </a:lnTo>
                  <a:lnTo>
                    <a:pt x="254323" y="87652"/>
                  </a:lnTo>
                  <a:lnTo>
                    <a:pt x="254323" y="0"/>
                  </a:lnTo>
                  <a:lnTo>
                    <a:pt x="0" y="0"/>
                  </a:lnTo>
                  <a:lnTo>
                    <a:pt x="0" y="87652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87" name="Полилиния: фигура 176">
              <a:extLst>
                <a:ext uri="{FF2B5EF4-FFF2-40B4-BE49-F238E27FC236}">
                  <a16:creationId xmlns:a16="http://schemas.microsoft.com/office/drawing/2014/main" id="{3C01221C-DEA1-AF25-E948-39631DC16775}"/>
                </a:ext>
              </a:extLst>
            </p:cNvPr>
            <p:cNvSpPr/>
            <p:nvPr/>
          </p:nvSpPr>
          <p:spPr>
            <a:xfrm>
              <a:off x="9709750" y="6377058"/>
              <a:ext cx="254085" cy="92576"/>
            </a:xfrm>
            <a:custGeom>
              <a:avLst/>
              <a:gdLst>
                <a:gd name="connsiteX0" fmla="*/ 127931 w 254085"/>
                <a:gd name="connsiteY0" fmla="*/ 24212 h 92576"/>
                <a:gd name="connsiteX1" fmla="*/ 229684 w 254085"/>
                <a:gd name="connsiteY1" fmla="*/ 92459 h 92576"/>
                <a:gd name="connsiteX2" fmla="*/ 254086 w 254085"/>
                <a:gd name="connsiteY2" fmla="*/ 92459 h 92576"/>
                <a:gd name="connsiteX3" fmla="*/ 254086 w 254085"/>
                <a:gd name="connsiteY3" fmla="*/ 4840 h 92576"/>
                <a:gd name="connsiteX4" fmla="*/ 229919 w 254085"/>
                <a:gd name="connsiteY4" fmla="*/ 4840 h 92576"/>
                <a:gd name="connsiteX5" fmla="*/ 229919 w 254085"/>
                <a:gd name="connsiteY5" fmla="*/ 46530 h 92576"/>
                <a:gd name="connsiteX6" fmla="*/ 127931 w 254085"/>
                <a:gd name="connsiteY6" fmla="*/ 0 h 92576"/>
                <a:gd name="connsiteX7" fmla="*/ 0 w 254085"/>
                <a:gd name="connsiteY7" fmla="*/ 92577 h 92576"/>
                <a:gd name="connsiteX8" fmla="*/ 26060 w 254085"/>
                <a:gd name="connsiteY8" fmla="*/ 92577 h 92576"/>
                <a:gd name="connsiteX9" fmla="*/ 127814 w 254085"/>
                <a:gd name="connsiteY9" fmla="*/ 24212 h 92576"/>
                <a:gd name="connsiteX10" fmla="*/ 127931 w 254085"/>
                <a:gd name="connsiteY10" fmla="*/ 24212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85" h="92576">
                  <a:moveTo>
                    <a:pt x="127931" y="24212"/>
                  </a:moveTo>
                  <a:cubicBezTo>
                    <a:pt x="174147" y="24212"/>
                    <a:pt x="213643" y="52552"/>
                    <a:pt x="229684" y="92459"/>
                  </a:cubicBezTo>
                  <a:lnTo>
                    <a:pt x="254086" y="92459"/>
                  </a:lnTo>
                  <a:lnTo>
                    <a:pt x="254086" y="4840"/>
                  </a:lnTo>
                  <a:lnTo>
                    <a:pt x="229919" y="4840"/>
                  </a:lnTo>
                  <a:lnTo>
                    <a:pt x="229919" y="46530"/>
                  </a:lnTo>
                  <a:cubicBezTo>
                    <a:pt x="205276" y="18066"/>
                    <a:pt x="168726" y="0"/>
                    <a:pt x="127931" y="0"/>
                  </a:cubicBezTo>
                  <a:cubicBezTo>
                    <a:pt x="68031" y="0"/>
                    <a:pt x="17217" y="38967"/>
                    <a:pt x="0" y="92577"/>
                  </a:cubicBezTo>
                  <a:lnTo>
                    <a:pt x="26060" y="92577"/>
                  </a:lnTo>
                  <a:cubicBezTo>
                    <a:pt x="42095" y="52552"/>
                    <a:pt x="81708" y="24212"/>
                    <a:pt x="127814" y="24212"/>
                  </a:cubicBezTo>
                  <a:lnTo>
                    <a:pt x="127931" y="24212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88" name="Полилиния: фигура 177">
              <a:extLst>
                <a:ext uri="{FF2B5EF4-FFF2-40B4-BE49-F238E27FC236}">
                  <a16:creationId xmlns:a16="http://schemas.microsoft.com/office/drawing/2014/main" id="{5538DE74-46A4-CFBC-681A-D4EA21B88F47}"/>
                </a:ext>
              </a:extLst>
            </p:cNvPr>
            <p:cNvSpPr/>
            <p:nvPr/>
          </p:nvSpPr>
          <p:spPr>
            <a:xfrm>
              <a:off x="9709985" y="6548279"/>
              <a:ext cx="254085" cy="92550"/>
            </a:xfrm>
            <a:custGeom>
              <a:avLst/>
              <a:gdLst>
                <a:gd name="connsiteX0" fmla="*/ 229802 w 254085"/>
                <a:gd name="connsiteY0" fmla="*/ 130 h 92550"/>
                <a:gd name="connsiteX1" fmla="*/ 229567 w 254085"/>
                <a:gd name="connsiteY1" fmla="*/ 130 h 92550"/>
                <a:gd name="connsiteX2" fmla="*/ 127814 w 254085"/>
                <a:gd name="connsiteY2" fmla="*/ 68384 h 92550"/>
                <a:gd name="connsiteX3" fmla="*/ 26060 w 254085"/>
                <a:gd name="connsiteY3" fmla="*/ 0 h 92550"/>
                <a:gd name="connsiteX4" fmla="*/ 0 w 254085"/>
                <a:gd name="connsiteY4" fmla="*/ 0 h 92550"/>
                <a:gd name="connsiteX5" fmla="*/ 127931 w 254085"/>
                <a:gd name="connsiteY5" fmla="*/ 92550 h 92550"/>
                <a:gd name="connsiteX6" fmla="*/ 229919 w 254085"/>
                <a:gd name="connsiteY6" fmla="*/ 46046 h 92550"/>
                <a:gd name="connsiteX7" fmla="*/ 229919 w 254085"/>
                <a:gd name="connsiteY7" fmla="*/ 87717 h 92550"/>
                <a:gd name="connsiteX8" fmla="*/ 254085 w 254085"/>
                <a:gd name="connsiteY8" fmla="*/ 87717 h 92550"/>
                <a:gd name="connsiteX9" fmla="*/ 254085 w 254085"/>
                <a:gd name="connsiteY9" fmla="*/ 130 h 92550"/>
                <a:gd name="connsiteX10" fmla="*/ 229919 w 254085"/>
                <a:gd name="connsiteY10" fmla="*/ 130 h 92550"/>
                <a:gd name="connsiteX11" fmla="*/ 229802 w 254085"/>
                <a:gd name="connsiteY11" fmla="*/ 130 h 9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5" h="92550">
                  <a:moveTo>
                    <a:pt x="229802" y="130"/>
                  </a:moveTo>
                  <a:lnTo>
                    <a:pt x="229567" y="130"/>
                  </a:lnTo>
                  <a:cubicBezTo>
                    <a:pt x="213532" y="40168"/>
                    <a:pt x="173912" y="68384"/>
                    <a:pt x="127814" y="68384"/>
                  </a:cubicBezTo>
                  <a:cubicBezTo>
                    <a:pt x="81708" y="68384"/>
                    <a:pt x="42095" y="40038"/>
                    <a:pt x="26060" y="0"/>
                  </a:cubicBezTo>
                  <a:lnTo>
                    <a:pt x="0" y="0"/>
                  </a:lnTo>
                  <a:cubicBezTo>
                    <a:pt x="17099" y="53623"/>
                    <a:pt x="67914" y="92550"/>
                    <a:pt x="127931" y="92550"/>
                  </a:cubicBezTo>
                  <a:cubicBezTo>
                    <a:pt x="168844" y="92550"/>
                    <a:pt x="205394" y="74523"/>
                    <a:pt x="229919" y="46046"/>
                  </a:cubicBezTo>
                  <a:lnTo>
                    <a:pt x="229919" y="87717"/>
                  </a:lnTo>
                  <a:lnTo>
                    <a:pt x="254085" y="87717"/>
                  </a:lnTo>
                  <a:lnTo>
                    <a:pt x="254085" y="130"/>
                  </a:lnTo>
                  <a:lnTo>
                    <a:pt x="229919" y="130"/>
                  </a:lnTo>
                  <a:lnTo>
                    <a:pt x="229802" y="13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89" name="Полилиния: фигура 178">
              <a:extLst>
                <a:ext uri="{FF2B5EF4-FFF2-40B4-BE49-F238E27FC236}">
                  <a16:creationId xmlns:a16="http://schemas.microsoft.com/office/drawing/2014/main" id="{1A98F5D2-0310-E55C-6CC5-4333BE7B844B}"/>
                </a:ext>
              </a:extLst>
            </p:cNvPr>
            <p:cNvSpPr/>
            <p:nvPr/>
          </p:nvSpPr>
          <p:spPr>
            <a:xfrm>
              <a:off x="11862842" y="3917119"/>
              <a:ext cx="24172" cy="167093"/>
            </a:xfrm>
            <a:custGeom>
              <a:avLst/>
              <a:gdLst>
                <a:gd name="connsiteX0" fmla="*/ 24173 w 24172"/>
                <a:gd name="connsiteY0" fmla="*/ 0 h 167093"/>
                <a:gd name="connsiteX1" fmla="*/ 0 w 24172"/>
                <a:gd name="connsiteY1" fmla="*/ 0 h 167093"/>
                <a:gd name="connsiteX2" fmla="*/ 0 w 24172"/>
                <a:gd name="connsiteY2" fmla="*/ 167094 h 167093"/>
                <a:gd name="connsiteX3" fmla="*/ 24173 w 24172"/>
                <a:gd name="connsiteY3" fmla="*/ 167094 h 167093"/>
                <a:gd name="connsiteX4" fmla="*/ 24173 w 24172"/>
                <a:gd name="connsiteY4" fmla="*/ 0 h 167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2" h="167093">
                  <a:moveTo>
                    <a:pt x="24173" y="0"/>
                  </a:moveTo>
                  <a:lnTo>
                    <a:pt x="0" y="0"/>
                  </a:lnTo>
                  <a:lnTo>
                    <a:pt x="0" y="167094"/>
                  </a:lnTo>
                  <a:lnTo>
                    <a:pt x="24173" y="167094"/>
                  </a:lnTo>
                  <a:lnTo>
                    <a:pt x="24173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90" name="Полилиния: фигура 179">
              <a:extLst>
                <a:ext uri="{FF2B5EF4-FFF2-40B4-BE49-F238E27FC236}">
                  <a16:creationId xmlns:a16="http://schemas.microsoft.com/office/drawing/2014/main" id="{947FC595-6DC3-8FF3-40DC-2CBDDC85AC68}"/>
                </a:ext>
              </a:extLst>
            </p:cNvPr>
            <p:cNvSpPr/>
            <p:nvPr/>
          </p:nvSpPr>
          <p:spPr>
            <a:xfrm>
              <a:off x="11747751" y="3829507"/>
              <a:ext cx="254327" cy="24211"/>
            </a:xfrm>
            <a:custGeom>
              <a:avLst/>
              <a:gdLst>
                <a:gd name="connsiteX0" fmla="*/ 254327 w 254327"/>
                <a:gd name="connsiteY0" fmla="*/ 0 h 24211"/>
                <a:gd name="connsiteX1" fmla="*/ 0 w 254327"/>
                <a:gd name="connsiteY1" fmla="*/ 0 h 24211"/>
                <a:gd name="connsiteX2" fmla="*/ 0 w 254327"/>
                <a:gd name="connsiteY2" fmla="*/ 24212 h 24211"/>
                <a:gd name="connsiteX3" fmla="*/ 254327 w 254327"/>
                <a:gd name="connsiteY3" fmla="*/ 24212 h 24211"/>
                <a:gd name="connsiteX4" fmla="*/ 254327 w 254327"/>
                <a:gd name="connsiteY4" fmla="*/ 0 h 24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7" h="24211">
                  <a:moveTo>
                    <a:pt x="254327" y="0"/>
                  </a:moveTo>
                  <a:lnTo>
                    <a:pt x="0" y="0"/>
                  </a:lnTo>
                  <a:lnTo>
                    <a:pt x="0" y="24212"/>
                  </a:lnTo>
                  <a:lnTo>
                    <a:pt x="254327" y="24212"/>
                  </a:lnTo>
                  <a:lnTo>
                    <a:pt x="254327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91" name="Полилиния: фигура 180">
              <a:extLst>
                <a:ext uri="{FF2B5EF4-FFF2-40B4-BE49-F238E27FC236}">
                  <a16:creationId xmlns:a16="http://schemas.microsoft.com/office/drawing/2014/main" id="{CA16E67E-9AA8-EB60-665A-2FEE034C9241}"/>
                </a:ext>
              </a:extLst>
            </p:cNvPr>
            <p:cNvSpPr/>
            <p:nvPr/>
          </p:nvSpPr>
          <p:spPr>
            <a:xfrm>
              <a:off x="11238626" y="3824778"/>
              <a:ext cx="253968" cy="92694"/>
            </a:xfrm>
            <a:custGeom>
              <a:avLst/>
              <a:gdLst>
                <a:gd name="connsiteX0" fmla="*/ 127102 w 253968"/>
                <a:gd name="connsiteY0" fmla="*/ 0 h 92694"/>
                <a:gd name="connsiteX1" fmla="*/ 0 w 253968"/>
                <a:gd name="connsiteY1" fmla="*/ 92694 h 92694"/>
                <a:gd name="connsiteX2" fmla="*/ 25825 w 253968"/>
                <a:gd name="connsiteY2" fmla="*/ 92694 h 92694"/>
                <a:gd name="connsiteX3" fmla="*/ 126984 w 253968"/>
                <a:gd name="connsiteY3" fmla="*/ 24205 h 92694"/>
                <a:gd name="connsiteX4" fmla="*/ 228149 w 253968"/>
                <a:gd name="connsiteY4" fmla="*/ 92694 h 92694"/>
                <a:gd name="connsiteX5" fmla="*/ 253968 w 253968"/>
                <a:gd name="connsiteY5" fmla="*/ 92694 h 92694"/>
                <a:gd name="connsiteX6" fmla="*/ 126866 w 253968"/>
                <a:gd name="connsiteY6" fmla="*/ 0 h 92694"/>
                <a:gd name="connsiteX7" fmla="*/ 127102 w 253968"/>
                <a:gd name="connsiteY7" fmla="*/ 0 h 9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694">
                  <a:moveTo>
                    <a:pt x="127102" y="0"/>
                  </a:moveTo>
                  <a:cubicBezTo>
                    <a:pt x="67561" y="0"/>
                    <a:pt x="16864" y="39084"/>
                    <a:pt x="0" y="92694"/>
                  </a:cubicBezTo>
                  <a:lnTo>
                    <a:pt x="25825" y="92694"/>
                  </a:lnTo>
                  <a:cubicBezTo>
                    <a:pt x="41742" y="52663"/>
                    <a:pt x="81120" y="24205"/>
                    <a:pt x="126984" y="24205"/>
                  </a:cubicBezTo>
                  <a:cubicBezTo>
                    <a:pt x="172854" y="24205"/>
                    <a:pt x="212232" y="52663"/>
                    <a:pt x="228149" y="92694"/>
                  </a:cubicBezTo>
                  <a:lnTo>
                    <a:pt x="253968" y="92694"/>
                  </a:lnTo>
                  <a:cubicBezTo>
                    <a:pt x="236993" y="38967"/>
                    <a:pt x="186531" y="0"/>
                    <a:pt x="126866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92" name="Полилиния: фигура 181">
              <a:extLst>
                <a:ext uri="{FF2B5EF4-FFF2-40B4-BE49-F238E27FC236}">
                  <a16:creationId xmlns:a16="http://schemas.microsoft.com/office/drawing/2014/main" id="{D72F73C8-E2C0-908B-AAB7-1CEE13B59636}"/>
                </a:ext>
              </a:extLst>
            </p:cNvPr>
            <p:cNvSpPr/>
            <p:nvPr/>
          </p:nvSpPr>
          <p:spPr>
            <a:xfrm>
              <a:off x="11238626" y="3996352"/>
              <a:ext cx="254203" cy="92582"/>
            </a:xfrm>
            <a:custGeom>
              <a:avLst/>
              <a:gdLst>
                <a:gd name="connsiteX0" fmla="*/ 127102 w 254203"/>
                <a:gd name="connsiteY0" fmla="*/ 68371 h 92582"/>
                <a:gd name="connsiteX1" fmla="*/ 25943 w 254203"/>
                <a:gd name="connsiteY1" fmla="*/ 0 h 92582"/>
                <a:gd name="connsiteX2" fmla="*/ 0 w 254203"/>
                <a:gd name="connsiteY2" fmla="*/ 0 h 92582"/>
                <a:gd name="connsiteX3" fmla="*/ 127102 w 254203"/>
                <a:gd name="connsiteY3" fmla="*/ 92583 h 92582"/>
                <a:gd name="connsiteX4" fmla="*/ 254203 w 254203"/>
                <a:gd name="connsiteY4" fmla="*/ 0 h 92582"/>
                <a:gd name="connsiteX5" fmla="*/ 228267 w 254203"/>
                <a:gd name="connsiteY5" fmla="*/ 0 h 92582"/>
                <a:gd name="connsiteX6" fmla="*/ 127102 w 254203"/>
                <a:gd name="connsiteY6" fmla="*/ 68371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3" h="92582">
                  <a:moveTo>
                    <a:pt x="127102" y="68371"/>
                  </a:moveTo>
                  <a:cubicBezTo>
                    <a:pt x="81238" y="68371"/>
                    <a:pt x="41860" y="40031"/>
                    <a:pt x="25943" y="0"/>
                  </a:cubicBezTo>
                  <a:lnTo>
                    <a:pt x="0" y="0"/>
                  </a:lnTo>
                  <a:cubicBezTo>
                    <a:pt x="16982" y="53610"/>
                    <a:pt x="67444" y="92583"/>
                    <a:pt x="127102" y="92583"/>
                  </a:cubicBezTo>
                  <a:cubicBezTo>
                    <a:pt x="186766" y="92583"/>
                    <a:pt x="237228" y="53610"/>
                    <a:pt x="254203" y="0"/>
                  </a:cubicBezTo>
                  <a:lnTo>
                    <a:pt x="228267" y="0"/>
                  </a:lnTo>
                  <a:cubicBezTo>
                    <a:pt x="212350" y="40031"/>
                    <a:pt x="172972" y="68371"/>
                    <a:pt x="127102" y="68371"/>
                  </a:cubicBez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93" name="Полилиния: фигура 182">
              <a:extLst>
                <a:ext uri="{FF2B5EF4-FFF2-40B4-BE49-F238E27FC236}">
                  <a16:creationId xmlns:a16="http://schemas.microsoft.com/office/drawing/2014/main" id="{475A9982-FC5B-4CB2-A26B-F716E57194FA}"/>
                </a:ext>
              </a:extLst>
            </p:cNvPr>
            <p:cNvSpPr/>
            <p:nvPr/>
          </p:nvSpPr>
          <p:spPr>
            <a:xfrm>
              <a:off x="10729391" y="3829507"/>
              <a:ext cx="254327" cy="87736"/>
            </a:xfrm>
            <a:custGeom>
              <a:avLst/>
              <a:gdLst>
                <a:gd name="connsiteX0" fmla="*/ 230154 w 254327"/>
                <a:gd name="connsiteY0" fmla="*/ 63414 h 87736"/>
                <a:gd name="connsiteX1" fmla="*/ 24290 w 254327"/>
                <a:gd name="connsiteY1" fmla="*/ 63414 h 87736"/>
                <a:gd name="connsiteX2" fmla="*/ 24290 w 254327"/>
                <a:gd name="connsiteY2" fmla="*/ 0 h 87736"/>
                <a:gd name="connsiteX3" fmla="*/ 0 w 254327"/>
                <a:gd name="connsiteY3" fmla="*/ 0 h 87736"/>
                <a:gd name="connsiteX4" fmla="*/ 0 w 254327"/>
                <a:gd name="connsiteY4" fmla="*/ 87737 h 87736"/>
                <a:gd name="connsiteX5" fmla="*/ 254327 w 254327"/>
                <a:gd name="connsiteY5" fmla="*/ 87737 h 87736"/>
                <a:gd name="connsiteX6" fmla="*/ 254327 w 254327"/>
                <a:gd name="connsiteY6" fmla="*/ 0 h 87736"/>
                <a:gd name="connsiteX7" fmla="*/ 230154 w 254327"/>
                <a:gd name="connsiteY7" fmla="*/ 0 h 87736"/>
                <a:gd name="connsiteX8" fmla="*/ 230154 w 254327"/>
                <a:gd name="connsiteY8" fmla="*/ 63414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736">
                  <a:moveTo>
                    <a:pt x="230154" y="63414"/>
                  </a:moveTo>
                  <a:lnTo>
                    <a:pt x="24290" y="63414"/>
                  </a:lnTo>
                  <a:lnTo>
                    <a:pt x="24290" y="0"/>
                  </a:lnTo>
                  <a:lnTo>
                    <a:pt x="0" y="0"/>
                  </a:lnTo>
                  <a:lnTo>
                    <a:pt x="0" y="87737"/>
                  </a:lnTo>
                  <a:lnTo>
                    <a:pt x="254327" y="87737"/>
                  </a:lnTo>
                  <a:lnTo>
                    <a:pt x="254327" y="0"/>
                  </a:lnTo>
                  <a:lnTo>
                    <a:pt x="230154" y="0"/>
                  </a:lnTo>
                  <a:lnTo>
                    <a:pt x="230154" y="63414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94" name="Полилиния: фигура 183">
              <a:extLst>
                <a:ext uri="{FF2B5EF4-FFF2-40B4-BE49-F238E27FC236}">
                  <a16:creationId xmlns:a16="http://schemas.microsoft.com/office/drawing/2014/main" id="{40C943C4-B68B-19BD-5CE4-CF65996DA2B0}"/>
                </a:ext>
              </a:extLst>
            </p:cNvPr>
            <p:cNvSpPr/>
            <p:nvPr/>
          </p:nvSpPr>
          <p:spPr>
            <a:xfrm>
              <a:off x="10729391" y="3996483"/>
              <a:ext cx="254327" cy="87736"/>
            </a:xfrm>
            <a:custGeom>
              <a:avLst/>
              <a:gdLst>
                <a:gd name="connsiteX0" fmla="*/ 0 w 254327"/>
                <a:gd name="connsiteY0" fmla="*/ 87737 h 87736"/>
                <a:gd name="connsiteX1" fmla="*/ 24290 w 254327"/>
                <a:gd name="connsiteY1" fmla="*/ 87737 h 87736"/>
                <a:gd name="connsiteX2" fmla="*/ 24290 w 254327"/>
                <a:gd name="connsiteY2" fmla="*/ 24323 h 87736"/>
                <a:gd name="connsiteX3" fmla="*/ 230154 w 254327"/>
                <a:gd name="connsiteY3" fmla="*/ 24323 h 87736"/>
                <a:gd name="connsiteX4" fmla="*/ 230154 w 254327"/>
                <a:gd name="connsiteY4" fmla="*/ 87737 h 87736"/>
                <a:gd name="connsiteX5" fmla="*/ 254327 w 254327"/>
                <a:gd name="connsiteY5" fmla="*/ 87737 h 87736"/>
                <a:gd name="connsiteX6" fmla="*/ 254327 w 254327"/>
                <a:gd name="connsiteY6" fmla="*/ 0 h 87736"/>
                <a:gd name="connsiteX7" fmla="*/ 0 w 254327"/>
                <a:gd name="connsiteY7" fmla="*/ 0 h 87736"/>
                <a:gd name="connsiteX8" fmla="*/ 0 w 254327"/>
                <a:gd name="connsiteY8" fmla="*/ 8773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736">
                  <a:moveTo>
                    <a:pt x="0" y="87737"/>
                  </a:moveTo>
                  <a:lnTo>
                    <a:pt x="24290" y="87737"/>
                  </a:lnTo>
                  <a:lnTo>
                    <a:pt x="24290" y="24323"/>
                  </a:lnTo>
                  <a:lnTo>
                    <a:pt x="230154" y="24323"/>
                  </a:lnTo>
                  <a:lnTo>
                    <a:pt x="230154" y="87737"/>
                  </a:lnTo>
                  <a:lnTo>
                    <a:pt x="254327" y="87737"/>
                  </a:lnTo>
                  <a:lnTo>
                    <a:pt x="254327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95" name="Полилиния: фигура 184">
              <a:extLst>
                <a:ext uri="{FF2B5EF4-FFF2-40B4-BE49-F238E27FC236}">
                  <a16:creationId xmlns:a16="http://schemas.microsoft.com/office/drawing/2014/main" id="{5976E850-A6F9-E68F-962C-F88F98D14480}"/>
                </a:ext>
              </a:extLst>
            </p:cNvPr>
            <p:cNvSpPr/>
            <p:nvPr/>
          </p:nvSpPr>
          <p:spPr>
            <a:xfrm>
              <a:off x="11353697" y="4427596"/>
              <a:ext cx="24172" cy="167087"/>
            </a:xfrm>
            <a:custGeom>
              <a:avLst/>
              <a:gdLst>
                <a:gd name="connsiteX0" fmla="*/ 24173 w 24172"/>
                <a:gd name="connsiteY0" fmla="*/ 0 h 167087"/>
                <a:gd name="connsiteX1" fmla="*/ 0 w 24172"/>
                <a:gd name="connsiteY1" fmla="*/ 0 h 167087"/>
                <a:gd name="connsiteX2" fmla="*/ 0 w 24172"/>
                <a:gd name="connsiteY2" fmla="*/ 167087 h 167087"/>
                <a:gd name="connsiteX3" fmla="*/ 24173 w 24172"/>
                <a:gd name="connsiteY3" fmla="*/ 167087 h 167087"/>
                <a:gd name="connsiteX4" fmla="*/ 24173 w 24172"/>
                <a:gd name="connsiteY4" fmla="*/ 0 h 167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2" h="167087">
                  <a:moveTo>
                    <a:pt x="24173" y="0"/>
                  </a:moveTo>
                  <a:lnTo>
                    <a:pt x="0" y="0"/>
                  </a:lnTo>
                  <a:lnTo>
                    <a:pt x="0" y="167087"/>
                  </a:lnTo>
                  <a:lnTo>
                    <a:pt x="24173" y="167087"/>
                  </a:lnTo>
                  <a:lnTo>
                    <a:pt x="24173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96" name="Полилиния: фигура 185">
              <a:extLst>
                <a:ext uri="{FF2B5EF4-FFF2-40B4-BE49-F238E27FC236}">
                  <a16:creationId xmlns:a16="http://schemas.microsoft.com/office/drawing/2014/main" id="{82D3A76C-3649-A4C9-A936-E0027C734FA3}"/>
                </a:ext>
              </a:extLst>
            </p:cNvPr>
            <p:cNvSpPr/>
            <p:nvPr/>
          </p:nvSpPr>
          <p:spPr>
            <a:xfrm>
              <a:off x="11238515" y="4339983"/>
              <a:ext cx="254320" cy="24205"/>
            </a:xfrm>
            <a:custGeom>
              <a:avLst/>
              <a:gdLst>
                <a:gd name="connsiteX0" fmla="*/ 254321 w 254320"/>
                <a:gd name="connsiteY0" fmla="*/ 0 h 24205"/>
                <a:gd name="connsiteX1" fmla="*/ 0 w 254320"/>
                <a:gd name="connsiteY1" fmla="*/ 0 h 24205"/>
                <a:gd name="connsiteX2" fmla="*/ 0 w 254320"/>
                <a:gd name="connsiteY2" fmla="*/ 24205 h 24205"/>
                <a:gd name="connsiteX3" fmla="*/ 254321 w 254320"/>
                <a:gd name="connsiteY3" fmla="*/ 24205 h 24205"/>
                <a:gd name="connsiteX4" fmla="*/ 254321 w 254320"/>
                <a:gd name="connsiteY4" fmla="*/ 0 h 2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0" h="24205">
                  <a:moveTo>
                    <a:pt x="254321" y="0"/>
                  </a:moveTo>
                  <a:lnTo>
                    <a:pt x="0" y="0"/>
                  </a:lnTo>
                  <a:lnTo>
                    <a:pt x="0" y="24205"/>
                  </a:lnTo>
                  <a:lnTo>
                    <a:pt x="254321" y="24205"/>
                  </a:lnTo>
                  <a:lnTo>
                    <a:pt x="254321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97" name="Полилиния: фигура 186">
              <a:extLst>
                <a:ext uri="{FF2B5EF4-FFF2-40B4-BE49-F238E27FC236}">
                  <a16:creationId xmlns:a16="http://schemas.microsoft.com/office/drawing/2014/main" id="{4BEFADC3-627E-AFE9-8128-50D301A19083}"/>
                </a:ext>
              </a:extLst>
            </p:cNvPr>
            <p:cNvSpPr/>
            <p:nvPr/>
          </p:nvSpPr>
          <p:spPr>
            <a:xfrm>
              <a:off x="10729528" y="4335144"/>
              <a:ext cx="253968" cy="92700"/>
            </a:xfrm>
            <a:custGeom>
              <a:avLst/>
              <a:gdLst>
                <a:gd name="connsiteX0" fmla="*/ 127102 w 253968"/>
                <a:gd name="connsiteY0" fmla="*/ 0 h 92700"/>
                <a:gd name="connsiteX1" fmla="*/ 0 w 253968"/>
                <a:gd name="connsiteY1" fmla="*/ 92701 h 92700"/>
                <a:gd name="connsiteX2" fmla="*/ 25819 w 253968"/>
                <a:gd name="connsiteY2" fmla="*/ 92701 h 92700"/>
                <a:gd name="connsiteX3" fmla="*/ 126984 w 253968"/>
                <a:gd name="connsiteY3" fmla="*/ 24212 h 92700"/>
                <a:gd name="connsiteX4" fmla="*/ 228149 w 253968"/>
                <a:gd name="connsiteY4" fmla="*/ 92701 h 92700"/>
                <a:gd name="connsiteX5" fmla="*/ 253968 w 253968"/>
                <a:gd name="connsiteY5" fmla="*/ 92701 h 92700"/>
                <a:gd name="connsiteX6" fmla="*/ 126866 w 253968"/>
                <a:gd name="connsiteY6" fmla="*/ 0 h 92700"/>
                <a:gd name="connsiteX7" fmla="*/ 127102 w 253968"/>
                <a:gd name="connsiteY7" fmla="*/ 0 h 9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700">
                  <a:moveTo>
                    <a:pt x="127102" y="0"/>
                  </a:moveTo>
                  <a:cubicBezTo>
                    <a:pt x="67561" y="0"/>
                    <a:pt x="16858" y="39091"/>
                    <a:pt x="0" y="92701"/>
                  </a:cubicBezTo>
                  <a:lnTo>
                    <a:pt x="25819" y="92701"/>
                  </a:lnTo>
                  <a:cubicBezTo>
                    <a:pt x="41736" y="52669"/>
                    <a:pt x="81120" y="24212"/>
                    <a:pt x="126984" y="24212"/>
                  </a:cubicBezTo>
                  <a:cubicBezTo>
                    <a:pt x="172848" y="24212"/>
                    <a:pt x="212232" y="52669"/>
                    <a:pt x="228149" y="92701"/>
                  </a:cubicBezTo>
                  <a:lnTo>
                    <a:pt x="253968" y="92701"/>
                  </a:lnTo>
                  <a:cubicBezTo>
                    <a:pt x="236993" y="38973"/>
                    <a:pt x="186524" y="0"/>
                    <a:pt x="126866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98" name="Полилиния: фигура 187">
              <a:extLst>
                <a:ext uri="{FF2B5EF4-FFF2-40B4-BE49-F238E27FC236}">
                  <a16:creationId xmlns:a16="http://schemas.microsoft.com/office/drawing/2014/main" id="{262493F4-4A2F-6F2C-BF79-0E0EB062B1A8}"/>
                </a:ext>
              </a:extLst>
            </p:cNvPr>
            <p:cNvSpPr/>
            <p:nvPr/>
          </p:nvSpPr>
          <p:spPr>
            <a:xfrm>
              <a:off x="10729528" y="4506724"/>
              <a:ext cx="254203" cy="92576"/>
            </a:xfrm>
            <a:custGeom>
              <a:avLst/>
              <a:gdLst>
                <a:gd name="connsiteX0" fmla="*/ 127102 w 254203"/>
                <a:gd name="connsiteY0" fmla="*/ 68371 h 92576"/>
                <a:gd name="connsiteX1" fmla="*/ 25936 w 254203"/>
                <a:gd name="connsiteY1" fmla="*/ 0 h 92576"/>
                <a:gd name="connsiteX2" fmla="*/ 0 w 254203"/>
                <a:gd name="connsiteY2" fmla="*/ 0 h 92576"/>
                <a:gd name="connsiteX3" fmla="*/ 127102 w 254203"/>
                <a:gd name="connsiteY3" fmla="*/ 92577 h 92576"/>
                <a:gd name="connsiteX4" fmla="*/ 254203 w 254203"/>
                <a:gd name="connsiteY4" fmla="*/ 0 h 92576"/>
                <a:gd name="connsiteX5" fmla="*/ 228267 w 254203"/>
                <a:gd name="connsiteY5" fmla="*/ 0 h 92576"/>
                <a:gd name="connsiteX6" fmla="*/ 127102 w 254203"/>
                <a:gd name="connsiteY6" fmla="*/ 68371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3" h="92576">
                  <a:moveTo>
                    <a:pt x="127102" y="68371"/>
                  </a:moveTo>
                  <a:cubicBezTo>
                    <a:pt x="81238" y="68371"/>
                    <a:pt x="41853" y="40031"/>
                    <a:pt x="25936" y="0"/>
                  </a:cubicBezTo>
                  <a:lnTo>
                    <a:pt x="0" y="0"/>
                  </a:lnTo>
                  <a:cubicBezTo>
                    <a:pt x="16975" y="53610"/>
                    <a:pt x="67443" y="92577"/>
                    <a:pt x="127102" y="92577"/>
                  </a:cubicBezTo>
                  <a:cubicBezTo>
                    <a:pt x="186760" y="92577"/>
                    <a:pt x="237228" y="53610"/>
                    <a:pt x="254203" y="0"/>
                  </a:cubicBezTo>
                  <a:lnTo>
                    <a:pt x="228267" y="0"/>
                  </a:lnTo>
                  <a:cubicBezTo>
                    <a:pt x="212350" y="40031"/>
                    <a:pt x="172965" y="68371"/>
                    <a:pt x="127102" y="68371"/>
                  </a:cubicBez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99" name="Полилиния: фигура 188">
              <a:extLst>
                <a:ext uri="{FF2B5EF4-FFF2-40B4-BE49-F238E27FC236}">
                  <a16:creationId xmlns:a16="http://schemas.microsoft.com/office/drawing/2014/main" id="{D840C4A1-42D1-4EE0-4380-F0E34B6B72A3}"/>
                </a:ext>
              </a:extLst>
            </p:cNvPr>
            <p:cNvSpPr/>
            <p:nvPr/>
          </p:nvSpPr>
          <p:spPr>
            <a:xfrm>
              <a:off x="11747751" y="4335386"/>
              <a:ext cx="254092" cy="92582"/>
            </a:xfrm>
            <a:custGeom>
              <a:avLst/>
              <a:gdLst>
                <a:gd name="connsiteX0" fmla="*/ 127931 w 254092"/>
                <a:gd name="connsiteY0" fmla="*/ 24212 h 92582"/>
                <a:gd name="connsiteX1" fmla="*/ 229684 w 254092"/>
                <a:gd name="connsiteY1" fmla="*/ 92465 h 92582"/>
                <a:gd name="connsiteX2" fmla="*/ 254092 w 254092"/>
                <a:gd name="connsiteY2" fmla="*/ 92465 h 92582"/>
                <a:gd name="connsiteX3" fmla="*/ 254092 w 254092"/>
                <a:gd name="connsiteY3" fmla="*/ 4846 h 92582"/>
                <a:gd name="connsiteX4" fmla="*/ 229920 w 254092"/>
                <a:gd name="connsiteY4" fmla="*/ 4846 h 92582"/>
                <a:gd name="connsiteX5" fmla="*/ 229920 w 254092"/>
                <a:gd name="connsiteY5" fmla="*/ 46530 h 92582"/>
                <a:gd name="connsiteX6" fmla="*/ 127931 w 254092"/>
                <a:gd name="connsiteY6" fmla="*/ 0 h 92582"/>
                <a:gd name="connsiteX7" fmla="*/ 0 w 254092"/>
                <a:gd name="connsiteY7" fmla="*/ 92583 h 92582"/>
                <a:gd name="connsiteX8" fmla="*/ 26061 w 254092"/>
                <a:gd name="connsiteY8" fmla="*/ 92583 h 92582"/>
                <a:gd name="connsiteX9" fmla="*/ 127814 w 254092"/>
                <a:gd name="connsiteY9" fmla="*/ 24212 h 92582"/>
                <a:gd name="connsiteX10" fmla="*/ 127931 w 254092"/>
                <a:gd name="connsiteY10" fmla="*/ 24212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92" h="92582">
                  <a:moveTo>
                    <a:pt x="127931" y="24212"/>
                  </a:moveTo>
                  <a:cubicBezTo>
                    <a:pt x="174148" y="24212"/>
                    <a:pt x="213650" y="52552"/>
                    <a:pt x="229684" y="92465"/>
                  </a:cubicBezTo>
                  <a:lnTo>
                    <a:pt x="254092" y="92465"/>
                  </a:lnTo>
                  <a:lnTo>
                    <a:pt x="254092" y="4846"/>
                  </a:lnTo>
                  <a:lnTo>
                    <a:pt x="229920" y="4846"/>
                  </a:lnTo>
                  <a:lnTo>
                    <a:pt x="229920" y="46530"/>
                  </a:lnTo>
                  <a:cubicBezTo>
                    <a:pt x="205276" y="18072"/>
                    <a:pt x="168726" y="0"/>
                    <a:pt x="127931" y="0"/>
                  </a:cubicBezTo>
                  <a:cubicBezTo>
                    <a:pt x="68031" y="0"/>
                    <a:pt x="17217" y="38973"/>
                    <a:pt x="0" y="92583"/>
                  </a:cubicBezTo>
                  <a:lnTo>
                    <a:pt x="26061" y="92583"/>
                  </a:lnTo>
                  <a:cubicBezTo>
                    <a:pt x="42095" y="52552"/>
                    <a:pt x="81708" y="24212"/>
                    <a:pt x="127814" y="24212"/>
                  </a:cubicBezTo>
                  <a:lnTo>
                    <a:pt x="127931" y="24212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00" name="Полилиния: фигура 189">
              <a:extLst>
                <a:ext uri="{FF2B5EF4-FFF2-40B4-BE49-F238E27FC236}">
                  <a16:creationId xmlns:a16="http://schemas.microsoft.com/office/drawing/2014/main" id="{E194A0D7-2ED6-921F-9832-0695ACF53416}"/>
                </a:ext>
              </a:extLst>
            </p:cNvPr>
            <p:cNvSpPr/>
            <p:nvPr/>
          </p:nvSpPr>
          <p:spPr>
            <a:xfrm>
              <a:off x="11748000" y="4506607"/>
              <a:ext cx="254085" cy="92583"/>
            </a:xfrm>
            <a:custGeom>
              <a:avLst/>
              <a:gdLst>
                <a:gd name="connsiteX0" fmla="*/ 229795 w 254085"/>
                <a:gd name="connsiteY0" fmla="*/ 118 h 92583"/>
                <a:gd name="connsiteX1" fmla="*/ 229560 w 254085"/>
                <a:gd name="connsiteY1" fmla="*/ 118 h 92583"/>
                <a:gd name="connsiteX2" fmla="*/ 127807 w 254085"/>
                <a:gd name="connsiteY2" fmla="*/ 68371 h 92583"/>
                <a:gd name="connsiteX3" fmla="*/ 26054 w 254085"/>
                <a:gd name="connsiteY3" fmla="*/ 0 h 92583"/>
                <a:gd name="connsiteX4" fmla="*/ 0 w 254085"/>
                <a:gd name="connsiteY4" fmla="*/ 0 h 92583"/>
                <a:gd name="connsiteX5" fmla="*/ 127925 w 254085"/>
                <a:gd name="connsiteY5" fmla="*/ 92583 h 92583"/>
                <a:gd name="connsiteX6" fmla="*/ 229913 w 254085"/>
                <a:gd name="connsiteY6" fmla="*/ 46053 h 92583"/>
                <a:gd name="connsiteX7" fmla="*/ 229913 w 254085"/>
                <a:gd name="connsiteY7" fmla="*/ 87737 h 92583"/>
                <a:gd name="connsiteX8" fmla="*/ 254085 w 254085"/>
                <a:gd name="connsiteY8" fmla="*/ 87737 h 92583"/>
                <a:gd name="connsiteX9" fmla="*/ 254085 w 254085"/>
                <a:gd name="connsiteY9" fmla="*/ 118 h 92583"/>
                <a:gd name="connsiteX10" fmla="*/ 229913 w 254085"/>
                <a:gd name="connsiteY10" fmla="*/ 118 h 92583"/>
                <a:gd name="connsiteX11" fmla="*/ 229795 w 254085"/>
                <a:gd name="connsiteY11" fmla="*/ 118 h 92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5" h="92583">
                  <a:moveTo>
                    <a:pt x="229795" y="118"/>
                  </a:moveTo>
                  <a:lnTo>
                    <a:pt x="229560" y="118"/>
                  </a:lnTo>
                  <a:cubicBezTo>
                    <a:pt x="213526" y="40149"/>
                    <a:pt x="173906" y="68371"/>
                    <a:pt x="127807" y="68371"/>
                  </a:cubicBezTo>
                  <a:cubicBezTo>
                    <a:pt x="81708" y="68371"/>
                    <a:pt x="42089" y="40031"/>
                    <a:pt x="26054" y="0"/>
                  </a:cubicBezTo>
                  <a:lnTo>
                    <a:pt x="0" y="0"/>
                  </a:lnTo>
                  <a:cubicBezTo>
                    <a:pt x="17093" y="53610"/>
                    <a:pt x="67914" y="92583"/>
                    <a:pt x="127925" y="92583"/>
                  </a:cubicBezTo>
                  <a:cubicBezTo>
                    <a:pt x="168837" y="92583"/>
                    <a:pt x="205387" y="74511"/>
                    <a:pt x="229913" y="46053"/>
                  </a:cubicBezTo>
                  <a:lnTo>
                    <a:pt x="229913" y="87737"/>
                  </a:lnTo>
                  <a:lnTo>
                    <a:pt x="254085" y="87737"/>
                  </a:lnTo>
                  <a:lnTo>
                    <a:pt x="254085" y="118"/>
                  </a:lnTo>
                  <a:lnTo>
                    <a:pt x="229913" y="118"/>
                  </a:lnTo>
                  <a:lnTo>
                    <a:pt x="229795" y="118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01" name="Полилиния: фигура 190">
              <a:extLst>
                <a:ext uri="{FF2B5EF4-FFF2-40B4-BE49-F238E27FC236}">
                  <a16:creationId xmlns:a16="http://schemas.microsoft.com/office/drawing/2014/main" id="{7B9078C0-0DD8-6028-14FF-B3BA8D638870}"/>
                </a:ext>
              </a:extLst>
            </p:cNvPr>
            <p:cNvSpPr/>
            <p:nvPr/>
          </p:nvSpPr>
          <p:spPr>
            <a:xfrm>
              <a:off x="10844481" y="4937962"/>
              <a:ext cx="24166" cy="167093"/>
            </a:xfrm>
            <a:custGeom>
              <a:avLst/>
              <a:gdLst>
                <a:gd name="connsiteX0" fmla="*/ 24166 w 24166"/>
                <a:gd name="connsiteY0" fmla="*/ 0 h 167093"/>
                <a:gd name="connsiteX1" fmla="*/ 0 w 24166"/>
                <a:gd name="connsiteY1" fmla="*/ 0 h 167093"/>
                <a:gd name="connsiteX2" fmla="*/ 0 w 24166"/>
                <a:gd name="connsiteY2" fmla="*/ 167094 h 167093"/>
                <a:gd name="connsiteX3" fmla="*/ 24166 w 24166"/>
                <a:gd name="connsiteY3" fmla="*/ 167094 h 167093"/>
                <a:gd name="connsiteX4" fmla="*/ 24166 w 24166"/>
                <a:gd name="connsiteY4" fmla="*/ 0 h 167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66" h="167093">
                  <a:moveTo>
                    <a:pt x="24166" y="0"/>
                  </a:moveTo>
                  <a:lnTo>
                    <a:pt x="0" y="0"/>
                  </a:lnTo>
                  <a:lnTo>
                    <a:pt x="0" y="167094"/>
                  </a:lnTo>
                  <a:lnTo>
                    <a:pt x="24166" y="167094"/>
                  </a:lnTo>
                  <a:lnTo>
                    <a:pt x="24166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02" name="Полилиния: фигура 191">
              <a:extLst>
                <a:ext uri="{FF2B5EF4-FFF2-40B4-BE49-F238E27FC236}">
                  <a16:creationId xmlns:a16="http://schemas.microsoft.com/office/drawing/2014/main" id="{375A5987-E9D9-73A5-8988-7653A2E12C22}"/>
                </a:ext>
              </a:extLst>
            </p:cNvPr>
            <p:cNvSpPr/>
            <p:nvPr/>
          </p:nvSpPr>
          <p:spPr>
            <a:xfrm>
              <a:off x="10729391" y="4850349"/>
              <a:ext cx="254327" cy="24205"/>
            </a:xfrm>
            <a:custGeom>
              <a:avLst/>
              <a:gdLst>
                <a:gd name="connsiteX0" fmla="*/ 254327 w 254327"/>
                <a:gd name="connsiteY0" fmla="*/ 0 h 24205"/>
                <a:gd name="connsiteX1" fmla="*/ 0 w 254327"/>
                <a:gd name="connsiteY1" fmla="*/ 0 h 24205"/>
                <a:gd name="connsiteX2" fmla="*/ 0 w 254327"/>
                <a:gd name="connsiteY2" fmla="*/ 24205 h 24205"/>
                <a:gd name="connsiteX3" fmla="*/ 254327 w 254327"/>
                <a:gd name="connsiteY3" fmla="*/ 24205 h 24205"/>
                <a:gd name="connsiteX4" fmla="*/ 254327 w 254327"/>
                <a:gd name="connsiteY4" fmla="*/ 0 h 2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7" h="24205">
                  <a:moveTo>
                    <a:pt x="254327" y="0"/>
                  </a:moveTo>
                  <a:lnTo>
                    <a:pt x="0" y="0"/>
                  </a:lnTo>
                  <a:lnTo>
                    <a:pt x="0" y="24205"/>
                  </a:lnTo>
                  <a:lnTo>
                    <a:pt x="254327" y="24205"/>
                  </a:lnTo>
                  <a:lnTo>
                    <a:pt x="254327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03" name="Полилиния: фигура 192">
              <a:extLst>
                <a:ext uri="{FF2B5EF4-FFF2-40B4-BE49-F238E27FC236}">
                  <a16:creationId xmlns:a16="http://schemas.microsoft.com/office/drawing/2014/main" id="{4C2FB034-90DD-0845-F322-A16AFF752A22}"/>
                </a:ext>
              </a:extLst>
            </p:cNvPr>
            <p:cNvSpPr/>
            <p:nvPr/>
          </p:nvSpPr>
          <p:spPr>
            <a:xfrm>
              <a:off x="11238626" y="4845745"/>
              <a:ext cx="254085" cy="92576"/>
            </a:xfrm>
            <a:custGeom>
              <a:avLst/>
              <a:gdLst>
                <a:gd name="connsiteX0" fmla="*/ 127931 w 254085"/>
                <a:gd name="connsiteY0" fmla="*/ 24205 h 92576"/>
                <a:gd name="connsiteX1" fmla="*/ 229684 w 254085"/>
                <a:gd name="connsiteY1" fmla="*/ 92459 h 92576"/>
                <a:gd name="connsiteX2" fmla="*/ 254086 w 254085"/>
                <a:gd name="connsiteY2" fmla="*/ 92459 h 92576"/>
                <a:gd name="connsiteX3" fmla="*/ 254086 w 254085"/>
                <a:gd name="connsiteY3" fmla="*/ 4840 h 92576"/>
                <a:gd name="connsiteX4" fmla="*/ 229919 w 254085"/>
                <a:gd name="connsiteY4" fmla="*/ 4840 h 92576"/>
                <a:gd name="connsiteX5" fmla="*/ 229919 w 254085"/>
                <a:gd name="connsiteY5" fmla="*/ 46523 h 92576"/>
                <a:gd name="connsiteX6" fmla="*/ 127931 w 254085"/>
                <a:gd name="connsiteY6" fmla="*/ 0 h 92576"/>
                <a:gd name="connsiteX7" fmla="*/ 0 w 254085"/>
                <a:gd name="connsiteY7" fmla="*/ 92577 h 92576"/>
                <a:gd name="connsiteX8" fmla="*/ 26061 w 254085"/>
                <a:gd name="connsiteY8" fmla="*/ 92577 h 92576"/>
                <a:gd name="connsiteX9" fmla="*/ 127814 w 254085"/>
                <a:gd name="connsiteY9" fmla="*/ 24205 h 92576"/>
                <a:gd name="connsiteX10" fmla="*/ 127931 w 254085"/>
                <a:gd name="connsiteY10" fmla="*/ 24205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85" h="92576">
                  <a:moveTo>
                    <a:pt x="127931" y="24205"/>
                  </a:moveTo>
                  <a:cubicBezTo>
                    <a:pt x="174147" y="24205"/>
                    <a:pt x="213643" y="52552"/>
                    <a:pt x="229684" y="92459"/>
                  </a:cubicBezTo>
                  <a:lnTo>
                    <a:pt x="254086" y="92459"/>
                  </a:lnTo>
                  <a:lnTo>
                    <a:pt x="254086" y="4840"/>
                  </a:lnTo>
                  <a:lnTo>
                    <a:pt x="229919" y="4840"/>
                  </a:lnTo>
                  <a:lnTo>
                    <a:pt x="229919" y="46523"/>
                  </a:lnTo>
                  <a:cubicBezTo>
                    <a:pt x="205276" y="18066"/>
                    <a:pt x="168727" y="0"/>
                    <a:pt x="127931" y="0"/>
                  </a:cubicBezTo>
                  <a:cubicBezTo>
                    <a:pt x="68031" y="0"/>
                    <a:pt x="17217" y="38967"/>
                    <a:pt x="0" y="92577"/>
                  </a:cubicBezTo>
                  <a:lnTo>
                    <a:pt x="26061" y="92577"/>
                  </a:lnTo>
                  <a:cubicBezTo>
                    <a:pt x="42095" y="52545"/>
                    <a:pt x="81708" y="24205"/>
                    <a:pt x="127814" y="24205"/>
                  </a:cubicBezTo>
                  <a:lnTo>
                    <a:pt x="127931" y="24205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04" name="Полилиния: фигура 193">
              <a:extLst>
                <a:ext uri="{FF2B5EF4-FFF2-40B4-BE49-F238E27FC236}">
                  <a16:creationId xmlns:a16="http://schemas.microsoft.com/office/drawing/2014/main" id="{BE0EA248-9139-97E6-74F2-5DC21DB072A4}"/>
                </a:ext>
              </a:extLst>
            </p:cNvPr>
            <p:cNvSpPr/>
            <p:nvPr/>
          </p:nvSpPr>
          <p:spPr>
            <a:xfrm>
              <a:off x="11238751" y="5017090"/>
              <a:ext cx="254085" cy="92582"/>
            </a:xfrm>
            <a:custGeom>
              <a:avLst/>
              <a:gdLst>
                <a:gd name="connsiteX0" fmla="*/ 229795 w 254085"/>
                <a:gd name="connsiteY0" fmla="*/ 124 h 92582"/>
                <a:gd name="connsiteX1" fmla="*/ 229560 w 254085"/>
                <a:gd name="connsiteY1" fmla="*/ 124 h 92582"/>
                <a:gd name="connsiteX2" fmla="*/ 127807 w 254085"/>
                <a:gd name="connsiteY2" fmla="*/ 68377 h 92582"/>
                <a:gd name="connsiteX3" fmla="*/ 26054 w 254085"/>
                <a:gd name="connsiteY3" fmla="*/ 0 h 92582"/>
                <a:gd name="connsiteX4" fmla="*/ 0 w 254085"/>
                <a:gd name="connsiteY4" fmla="*/ 0 h 92582"/>
                <a:gd name="connsiteX5" fmla="*/ 127925 w 254085"/>
                <a:gd name="connsiteY5" fmla="*/ 92583 h 92582"/>
                <a:gd name="connsiteX6" fmla="*/ 229913 w 254085"/>
                <a:gd name="connsiteY6" fmla="*/ 46053 h 92582"/>
                <a:gd name="connsiteX7" fmla="*/ 229913 w 254085"/>
                <a:gd name="connsiteY7" fmla="*/ 87743 h 92582"/>
                <a:gd name="connsiteX8" fmla="*/ 254085 w 254085"/>
                <a:gd name="connsiteY8" fmla="*/ 87743 h 92582"/>
                <a:gd name="connsiteX9" fmla="*/ 254085 w 254085"/>
                <a:gd name="connsiteY9" fmla="*/ 124 h 92582"/>
                <a:gd name="connsiteX10" fmla="*/ 229913 w 254085"/>
                <a:gd name="connsiteY10" fmla="*/ 124 h 92582"/>
                <a:gd name="connsiteX11" fmla="*/ 229795 w 254085"/>
                <a:gd name="connsiteY11" fmla="*/ 124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5" h="92582">
                  <a:moveTo>
                    <a:pt x="229795" y="124"/>
                  </a:moveTo>
                  <a:lnTo>
                    <a:pt x="229560" y="124"/>
                  </a:lnTo>
                  <a:cubicBezTo>
                    <a:pt x="213526" y="40155"/>
                    <a:pt x="173912" y="68377"/>
                    <a:pt x="127807" y="68377"/>
                  </a:cubicBezTo>
                  <a:cubicBezTo>
                    <a:pt x="81708" y="68377"/>
                    <a:pt x="42089" y="40031"/>
                    <a:pt x="26054" y="0"/>
                  </a:cubicBezTo>
                  <a:lnTo>
                    <a:pt x="0" y="0"/>
                  </a:lnTo>
                  <a:cubicBezTo>
                    <a:pt x="17093" y="53616"/>
                    <a:pt x="67914" y="92583"/>
                    <a:pt x="127925" y="92583"/>
                  </a:cubicBezTo>
                  <a:cubicBezTo>
                    <a:pt x="168837" y="92583"/>
                    <a:pt x="205387" y="74517"/>
                    <a:pt x="229913" y="46053"/>
                  </a:cubicBezTo>
                  <a:lnTo>
                    <a:pt x="229913" y="87743"/>
                  </a:lnTo>
                  <a:lnTo>
                    <a:pt x="254085" y="87743"/>
                  </a:lnTo>
                  <a:lnTo>
                    <a:pt x="254085" y="124"/>
                  </a:lnTo>
                  <a:lnTo>
                    <a:pt x="229913" y="124"/>
                  </a:lnTo>
                  <a:lnTo>
                    <a:pt x="229795" y="124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05" name="Полилиния: фигура 194">
              <a:extLst>
                <a:ext uri="{FF2B5EF4-FFF2-40B4-BE49-F238E27FC236}">
                  <a16:creationId xmlns:a16="http://schemas.microsoft.com/office/drawing/2014/main" id="{BD4286FB-FC25-5B6E-8089-469BACFCDCB1}"/>
                </a:ext>
              </a:extLst>
            </p:cNvPr>
            <p:cNvSpPr/>
            <p:nvPr/>
          </p:nvSpPr>
          <p:spPr>
            <a:xfrm>
              <a:off x="11747751" y="4850349"/>
              <a:ext cx="254327" cy="87736"/>
            </a:xfrm>
            <a:custGeom>
              <a:avLst/>
              <a:gdLst>
                <a:gd name="connsiteX0" fmla="*/ 230155 w 254327"/>
                <a:gd name="connsiteY0" fmla="*/ 63414 h 87736"/>
                <a:gd name="connsiteX1" fmla="*/ 24291 w 254327"/>
                <a:gd name="connsiteY1" fmla="*/ 63414 h 87736"/>
                <a:gd name="connsiteX2" fmla="*/ 24291 w 254327"/>
                <a:gd name="connsiteY2" fmla="*/ 0 h 87736"/>
                <a:gd name="connsiteX3" fmla="*/ 0 w 254327"/>
                <a:gd name="connsiteY3" fmla="*/ 0 h 87736"/>
                <a:gd name="connsiteX4" fmla="*/ 0 w 254327"/>
                <a:gd name="connsiteY4" fmla="*/ 87737 h 87736"/>
                <a:gd name="connsiteX5" fmla="*/ 254327 w 254327"/>
                <a:gd name="connsiteY5" fmla="*/ 87737 h 87736"/>
                <a:gd name="connsiteX6" fmla="*/ 254327 w 254327"/>
                <a:gd name="connsiteY6" fmla="*/ 0 h 87736"/>
                <a:gd name="connsiteX7" fmla="*/ 230155 w 254327"/>
                <a:gd name="connsiteY7" fmla="*/ 0 h 87736"/>
                <a:gd name="connsiteX8" fmla="*/ 230155 w 254327"/>
                <a:gd name="connsiteY8" fmla="*/ 63414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736">
                  <a:moveTo>
                    <a:pt x="230155" y="63414"/>
                  </a:moveTo>
                  <a:lnTo>
                    <a:pt x="24291" y="63414"/>
                  </a:lnTo>
                  <a:lnTo>
                    <a:pt x="24291" y="0"/>
                  </a:lnTo>
                  <a:lnTo>
                    <a:pt x="0" y="0"/>
                  </a:lnTo>
                  <a:lnTo>
                    <a:pt x="0" y="87737"/>
                  </a:lnTo>
                  <a:lnTo>
                    <a:pt x="254327" y="87737"/>
                  </a:lnTo>
                  <a:lnTo>
                    <a:pt x="254327" y="0"/>
                  </a:lnTo>
                  <a:lnTo>
                    <a:pt x="230155" y="0"/>
                  </a:lnTo>
                  <a:lnTo>
                    <a:pt x="230155" y="63414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06" name="Полилиния: фигура 195">
              <a:extLst>
                <a:ext uri="{FF2B5EF4-FFF2-40B4-BE49-F238E27FC236}">
                  <a16:creationId xmlns:a16="http://schemas.microsoft.com/office/drawing/2014/main" id="{6A597EBB-0EE2-DE35-EA04-1B2C76F18A67}"/>
                </a:ext>
              </a:extLst>
            </p:cNvPr>
            <p:cNvSpPr/>
            <p:nvPr/>
          </p:nvSpPr>
          <p:spPr>
            <a:xfrm>
              <a:off x="11747751" y="5017325"/>
              <a:ext cx="254327" cy="87736"/>
            </a:xfrm>
            <a:custGeom>
              <a:avLst/>
              <a:gdLst>
                <a:gd name="connsiteX0" fmla="*/ 0 w 254327"/>
                <a:gd name="connsiteY0" fmla="*/ 87737 h 87736"/>
                <a:gd name="connsiteX1" fmla="*/ 24291 w 254327"/>
                <a:gd name="connsiteY1" fmla="*/ 87737 h 87736"/>
                <a:gd name="connsiteX2" fmla="*/ 24291 w 254327"/>
                <a:gd name="connsiteY2" fmla="*/ 24323 h 87736"/>
                <a:gd name="connsiteX3" fmla="*/ 230155 w 254327"/>
                <a:gd name="connsiteY3" fmla="*/ 24323 h 87736"/>
                <a:gd name="connsiteX4" fmla="*/ 230155 w 254327"/>
                <a:gd name="connsiteY4" fmla="*/ 87737 h 87736"/>
                <a:gd name="connsiteX5" fmla="*/ 254327 w 254327"/>
                <a:gd name="connsiteY5" fmla="*/ 87737 h 87736"/>
                <a:gd name="connsiteX6" fmla="*/ 254327 w 254327"/>
                <a:gd name="connsiteY6" fmla="*/ 0 h 87736"/>
                <a:gd name="connsiteX7" fmla="*/ 0 w 254327"/>
                <a:gd name="connsiteY7" fmla="*/ 0 h 87736"/>
                <a:gd name="connsiteX8" fmla="*/ 0 w 254327"/>
                <a:gd name="connsiteY8" fmla="*/ 8773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736">
                  <a:moveTo>
                    <a:pt x="0" y="87737"/>
                  </a:moveTo>
                  <a:lnTo>
                    <a:pt x="24291" y="87737"/>
                  </a:lnTo>
                  <a:lnTo>
                    <a:pt x="24291" y="24323"/>
                  </a:lnTo>
                  <a:lnTo>
                    <a:pt x="230155" y="24323"/>
                  </a:lnTo>
                  <a:lnTo>
                    <a:pt x="230155" y="87737"/>
                  </a:lnTo>
                  <a:lnTo>
                    <a:pt x="254327" y="87737"/>
                  </a:lnTo>
                  <a:lnTo>
                    <a:pt x="254327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07" name="Полилиния: фигура 196">
              <a:extLst>
                <a:ext uri="{FF2B5EF4-FFF2-40B4-BE49-F238E27FC236}">
                  <a16:creationId xmlns:a16="http://schemas.microsoft.com/office/drawing/2014/main" id="{84996CAF-F412-164F-995F-B9B28FD0C250}"/>
                </a:ext>
              </a:extLst>
            </p:cNvPr>
            <p:cNvSpPr/>
            <p:nvPr/>
          </p:nvSpPr>
          <p:spPr>
            <a:xfrm>
              <a:off x="10729391" y="5356228"/>
              <a:ext cx="254092" cy="92582"/>
            </a:xfrm>
            <a:custGeom>
              <a:avLst/>
              <a:gdLst>
                <a:gd name="connsiteX0" fmla="*/ 127931 w 254092"/>
                <a:gd name="connsiteY0" fmla="*/ 24212 h 92582"/>
                <a:gd name="connsiteX1" fmla="*/ 229684 w 254092"/>
                <a:gd name="connsiteY1" fmla="*/ 92465 h 92582"/>
                <a:gd name="connsiteX2" fmla="*/ 254092 w 254092"/>
                <a:gd name="connsiteY2" fmla="*/ 92465 h 92582"/>
                <a:gd name="connsiteX3" fmla="*/ 254092 w 254092"/>
                <a:gd name="connsiteY3" fmla="*/ 4846 h 92582"/>
                <a:gd name="connsiteX4" fmla="*/ 229919 w 254092"/>
                <a:gd name="connsiteY4" fmla="*/ 4846 h 92582"/>
                <a:gd name="connsiteX5" fmla="*/ 229919 w 254092"/>
                <a:gd name="connsiteY5" fmla="*/ 46530 h 92582"/>
                <a:gd name="connsiteX6" fmla="*/ 127931 w 254092"/>
                <a:gd name="connsiteY6" fmla="*/ 0 h 92582"/>
                <a:gd name="connsiteX7" fmla="*/ 0 w 254092"/>
                <a:gd name="connsiteY7" fmla="*/ 92583 h 92582"/>
                <a:gd name="connsiteX8" fmla="*/ 26060 w 254092"/>
                <a:gd name="connsiteY8" fmla="*/ 92583 h 92582"/>
                <a:gd name="connsiteX9" fmla="*/ 127814 w 254092"/>
                <a:gd name="connsiteY9" fmla="*/ 24212 h 92582"/>
                <a:gd name="connsiteX10" fmla="*/ 127931 w 254092"/>
                <a:gd name="connsiteY10" fmla="*/ 24212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92" h="92582">
                  <a:moveTo>
                    <a:pt x="127931" y="24212"/>
                  </a:moveTo>
                  <a:cubicBezTo>
                    <a:pt x="174147" y="24212"/>
                    <a:pt x="213650" y="52552"/>
                    <a:pt x="229684" y="92465"/>
                  </a:cubicBezTo>
                  <a:lnTo>
                    <a:pt x="254092" y="92465"/>
                  </a:lnTo>
                  <a:lnTo>
                    <a:pt x="254092" y="4846"/>
                  </a:lnTo>
                  <a:lnTo>
                    <a:pt x="229919" y="4846"/>
                  </a:lnTo>
                  <a:lnTo>
                    <a:pt x="229919" y="46530"/>
                  </a:lnTo>
                  <a:cubicBezTo>
                    <a:pt x="205276" y="18066"/>
                    <a:pt x="168726" y="0"/>
                    <a:pt x="127931" y="0"/>
                  </a:cubicBezTo>
                  <a:cubicBezTo>
                    <a:pt x="68031" y="0"/>
                    <a:pt x="17217" y="38973"/>
                    <a:pt x="0" y="92583"/>
                  </a:cubicBezTo>
                  <a:lnTo>
                    <a:pt x="26060" y="92583"/>
                  </a:lnTo>
                  <a:cubicBezTo>
                    <a:pt x="42095" y="52552"/>
                    <a:pt x="81708" y="24212"/>
                    <a:pt x="127814" y="24212"/>
                  </a:cubicBezTo>
                  <a:lnTo>
                    <a:pt x="127931" y="24212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08" name="Полилиния: фигура 197">
              <a:extLst>
                <a:ext uri="{FF2B5EF4-FFF2-40B4-BE49-F238E27FC236}">
                  <a16:creationId xmlns:a16="http://schemas.microsoft.com/office/drawing/2014/main" id="{F487FF14-4984-9D90-0C2A-514BA5551831}"/>
                </a:ext>
              </a:extLst>
            </p:cNvPr>
            <p:cNvSpPr/>
            <p:nvPr/>
          </p:nvSpPr>
          <p:spPr>
            <a:xfrm>
              <a:off x="10729639" y="5527449"/>
              <a:ext cx="254085" cy="92576"/>
            </a:xfrm>
            <a:custGeom>
              <a:avLst/>
              <a:gdLst>
                <a:gd name="connsiteX0" fmla="*/ 229795 w 254085"/>
                <a:gd name="connsiteY0" fmla="*/ 118 h 92576"/>
                <a:gd name="connsiteX1" fmla="*/ 229560 w 254085"/>
                <a:gd name="connsiteY1" fmla="*/ 118 h 92576"/>
                <a:gd name="connsiteX2" fmla="*/ 127807 w 254085"/>
                <a:gd name="connsiteY2" fmla="*/ 68371 h 92576"/>
                <a:gd name="connsiteX3" fmla="*/ 26054 w 254085"/>
                <a:gd name="connsiteY3" fmla="*/ 0 h 92576"/>
                <a:gd name="connsiteX4" fmla="*/ 0 w 254085"/>
                <a:gd name="connsiteY4" fmla="*/ 0 h 92576"/>
                <a:gd name="connsiteX5" fmla="*/ 127925 w 254085"/>
                <a:gd name="connsiteY5" fmla="*/ 92577 h 92576"/>
                <a:gd name="connsiteX6" fmla="*/ 229913 w 254085"/>
                <a:gd name="connsiteY6" fmla="*/ 46053 h 92576"/>
                <a:gd name="connsiteX7" fmla="*/ 229913 w 254085"/>
                <a:gd name="connsiteY7" fmla="*/ 87737 h 92576"/>
                <a:gd name="connsiteX8" fmla="*/ 254086 w 254085"/>
                <a:gd name="connsiteY8" fmla="*/ 87737 h 92576"/>
                <a:gd name="connsiteX9" fmla="*/ 254086 w 254085"/>
                <a:gd name="connsiteY9" fmla="*/ 118 h 92576"/>
                <a:gd name="connsiteX10" fmla="*/ 229913 w 254085"/>
                <a:gd name="connsiteY10" fmla="*/ 118 h 92576"/>
                <a:gd name="connsiteX11" fmla="*/ 229795 w 254085"/>
                <a:gd name="connsiteY11" fmla="*/ 118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5" h="92576">
                  <a:moveTo>
                    <a:pt x="229795" y="118"/>
                  </a:moveTo>
                  <a:lnTo>
                    <a:pt x="229560" y="118"/>
                  </a:lnTo>
                  <a:cubicBezTo>
                    <a:pt x="213525" y="40149"/>
                    <a:pt x="173906" y="68371"/>
                    <a:pt x="127807" y="68371"/>
                  </a:cubicBezTo>
                  <a:cubicBezTo>
                    <a:pt x="81708" y="68371"/>
                    <a:pt x="42089" y="40031"/>
                    <a:pt x="26054" y="0"/>
                  </a:cubicBezTo>
                  <a:lnTo>
                    <a:pt x="0" y="0"/>
                  </a:lnTo>
                  <a:cubicBezTo>
                    <a:pt x="17093" y="53610"/>
                    <a:pt x="67914" y="92577"/>
                    <a:pt x="127925" y="92577"/>
                  </a:cubicBezTo>
                  <a:cubicBezTo>
                    <a:pt x="168837" y="92577"/>
                    <a:pt x="205387" y="74511"/>
                    <a:pt x="229913" y="46053"/>
                  </a:cubicBezTo>
                  <a:lnTo>
                    <a:pt x="229913" y="87737"/>
                  </a:lnTo>
                  <a:lnTo>
                    <a:pt x="254086" y="87737"/>
                  </a:lnTo>
                  <a:lnTo>
                    <a:pt x="254086" y="118"/>
                  </a:lnTo>
                  <a:lnTo>
                    <a:pt x="229913" y="118"/>
                  </a:lnTo>
                  <a:lnTo>
                    <a:pt x="229795" y="118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09" name="Полилиния: фигура 198">
              <a:extLst>
                <a:ext uri="{FF2B5EF4-FFF2-40B4-BE49-F238E27FC236}">
                  <a16:creationId xmlns:a16="http://schemas.microsoft.com/office/drawing/2014/main" id="{8C69C1D1-3987-A3BB-6D92-518EE04292D5}"/>
                </a:ext>
              </a:extLst>
            </p:cNvPr>
            <p:cNvSpPr/>
            <p:nvPr/>
          </p:nvSpPr>
          <p:spPr>
            <a:xfrm>
              <a:off x="11747751" y="5355987"/>
              <a:ext cx="253974" cy="92700"/>
            </a:xfrm>
            <a:custGeom>
              <a:avLst/>
              <a:gdLst>
                <a:gd name="connsiteX0" fmla="*/ 127108 w 253974"/>
                <a:gd name="connsiteY0" fmla="*/ 0 h 92700"/>
                <a:gd name="connsiteX1" fmla="*/ 0 w 253974"/>
                <a:gd name="connsiteY1" fmla="*/ 92701 h 92700"/>
                <a:gd name="connsiteX2" fmla="*/ 25826 w 253974"/>
                <a:gd name="connsiteY2" fmla="*/ 92701 h 92700"/>
                <a:gd name="connsiteX3" fmla="*/ 126984 w 253974"/>
                <a:gd name="connsiteY3" fmla="*/ 24205 h 92700"/>
                <a:gd name="connsiteX4" fmla="*/ 228150 w 253974"/>
                <a:gd name="connsiteY4" fmla="*/ 92701 h 92700"/>
                <a:gd name="connsiteX5" fmla="*/ 253975 w 253974"/>
                <a:gd name="connsiteY5" fmla="*/ 92701 h 92700"/>
                <a:gd name="connsiteX6" fmla="*/ 126867 w 253974"/>
                <a:gd name="connsiteY6" fmla="*/ 0 h 92700"/>
                <a:gd name="connsiteX7" fmla="*/ 127108 w 253974"/>
                <a:gd name="connsiteY7" fmla="*/ 0 h 9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74" h="92700">
                  <a:moveTo>
                    <a:pt x="127108" y="0"/>
                  </a:moveTo>
                  <a:cubicBezTo>
                    <a:pt x="67561" y="0"/>
                    <a:pt x="16864" y="39084"/>
                    <a:pt x="0" y="92701"/>
                  </a:cubicBezTo>
                  <a:lnTo>
                    <a:pt x="25826" y="92701"/>
                  </a:lnTo>
                  <a:cubicBezTo>
                    <a:pt x="41743" y="52669"/>
                    <a:pt x="81121" y="24205"/>
                    <a:pt x="126984" y="24205"/>
                  </a:cubicBezTo>
                  <a:cubicBezTo>
                    <a:pt x="172854" y="24205"/>
                    <a:pt x="212232" y="52669"/>
                    <a:pt x="228150" y="92701"/>
                  </a:cubicBezTo>
                  <a:lnTo>
                    <a:pt x="253975" y="92701"/>
                  </a:lnTo>
                  <a:cubicBezTo>
                    <a:pt x="236993" y="38967"/>
                    <a:pt x="186531" y="0"/>
                    <a:pt x="126867" y="0"/>
                  </a:cubicBezTo>
                  <a:lnTo>
                    <a:pt x="127108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10" name="Полилиния: фигура 199">
              <a:extLst>
                <a:ext uri="{FF2B5EF4-FFF2-40B4-BE49-F238E27FC236}">
                  <a16:creationId xmlns:a16="http://schemas.microsoft.com/office/drawing/2014/main" id="{D215C221-0B67-3953-D8C6-C3ADDD189EBC}"/>
                </a:ext>
              </a:extLst>
            </p:cNvPr>
            <p:cNvSpPr/>
            <p:nvPr/>
          </p:nvSpPr>
          <p:spPr>
            <a:xfrm>
              <a:off x="11747751" y="5527567"/>
              <a:ext cx="254209" cy="92576"/>
            </a:xfrm>
            <a:custGeom>
              <a:avLst/>
              <a:gdLst>
                <a:gd name="connsiteX0" fmla="*/ 127108 w 254209"/>
                <a:gd name="connsiteY0" fmla="*/ 68371 h 92576"/>
                <a:gd name="connsiteX1" fmla="*/ 25943 w 254209"/>
                <a:gd name="connsiteY1" fmla="*/ 0 h 92576"/>
                <a:gd name="connsiteX2" fmla="*/ 0 w 254209"/>
                <a:gd name="connsiteY2" fmla="*/ 0 h 92576"/>
                <a:gd name="connsiteX3" fmla="*/ 127108 w 254209"/>
                <a:gd name="connsiteY3" fmla="*/ 92577 h 92576"/>
                <a:gd name="connsiteX4" fmla="*/ 254210 w 254209"/>
                <a:gd name="connsiteY4" fmla="*/ 0 h 92576"/>
                <a:gd name="connsiteX5" fmla="*/ 228267 w 254209"/>
                <a:gd name="connsiteY5" fmla="*/ 0 h 92576"/>
                <a:gd name="connsiteX6" fmla="*/ 127108 w 254209"/>
                <a:gd name="connsiteY6" fmla="*/ 68371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9" h="92576">
                  <a:moveTo>
                    <a:pt x="127108" y="68371"/>
                  </a:moveTo>
                  <a:cubicBezTo>
                    <a:pt x="81238" y="68371"/>
                    <a:pt x="41860" y="40031"/>
                    <a:pt x="25943" y="0"/>
                  </a:cubicBezTo>
                  <a:lnTo>
                    <a:pt x="0" y="0"/>
                  </a:lnTo>
                  <a:cubicBezTo>
                    <a:pt x="16982" y="53610"/>
                    <a:pt x="67444" y="92577"/>
                    <a:pt x="127108" y="92577"/>
                  </a:cubicBezTo>
                  <a:cubicBezTo>
                    <a:pt x="186766" y="92577"/>
                    <a:pt x="237228" y="53610"/>
                    <a:pt x="254210" y="0"/>
                  </a:cubicBezTo>
                  <a:lnTo>
                    <a:pt x="228267" y="0"/>
                  </a:lnTo>
                  <a:cubicBezTo>
                    <a:pt x="212350" y="40031"/>
                    <a:pt x="172972" y="68371"/>
                    <a:pt x="127108" y="68371"/>
                  </a:cubicBez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11" name="Полилиния: фигура 200">
              <a:extLst>
                <a:ext uri="{FF2B5EF4-FFF2-40B4-BE49-F238E27FC236}">
                  <a16:creationId xmlns:a16="http://schemas.microsoft.com/office/drawing/2014/main" id="{D7E5CEFE-7223-F73E-BF48-AE2D323721B3}"/>
                </a:ext>
              </a:extLst>
            </p:cNvPr>
            <p:cNvSpPr/>
            <p:nvPr/>
          </p:nvSpPr>
          <p:spPr>
            <a:xfrm>
              <a:off x="11238509" y="5360709"/>
              <a:ext cx="254438" cy="87736"/>
            </a:xfrm>
            <a:custGeom>
              <a:avLst/>
              <a:gdLst>
                <a:gd name="connsiteX0" fmla="*/ 230266 w 254438"/>
                <a:gd name="connsiteY0" fmla="*/ 63414 h 87736"/>
                <a:gd name="connsiteX1" fmla="*/ 24284 w 254438"/>
                <a:gd name="connsiteY1" fmla="*/ 63414 h 87736"/>
                <a:gd name="connsiteX2" fmla="*/ 24284 w 254438"/>
                <a:gd name="connsiteY2" fmla="*/ 0 h 87736"/>
                <a:gd name="connsiteX3" fmla="*/ 0 w 254438"/>
                <a:gd name="connsiteY3" fmla="*/ 0 h 87736"/>
                <a:gd name="connsiteX4" fmla="*/ 0 w 254438"/>
                <a:gd name="connsiteY4" fmla="*/ 87737 h 87736"/>
                <a:gd name="connsiteX5" fmla="*/ 254438 w 254438"/>
                <a:gd name="connsiteY5" fmla="*/ 87737 h 87736"/>
                <a:gd name="connsiteX6" fmla="*/ 254438 w 254438"/>
                <a:gd name="connsiteY6" fmla="*/ 0 h 87736"/>
                <a:gd name="connsiteX7" fmla="*/ 230266 w 254438"/>
                <a:gd name="connsiteY7" fmla="*/ 0 h 87736"/>
                <a:gd name="connsiteX8" fmla="*/ 230266 w 254438"/>
                <a:gd name="connsiteY8" fmla="*/ 63414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438" h="87736">
                  <a:moveTo>
                    <a:pt x="230266" y="63414"/>
                  </a:moveTo>
                  <a:lnTo>
                    <a:pt x="24284" y="63414"/>
                  </a:lnTo>
                  <a:lnTo>
                    <a:pt x="24284" y="0"/>
                  </a:lnTo>
                  <a:lnTo>
                    <a:pt x="0" y="0"/>
                  </a:lnTo>
                  <a:lnTo>
                    <a:pt x="0" y="87737"/>
                  </a:lnTo>
                  <a:lnTo>
                    <a:pt x="254438" y="87737"/>
                  </a:lnTo>
                  <a:lnTo>
                    <a:pt x="254438" y="0"/>
                  </a:lnTo>
                  <a:lnTo>
                    <a:pt x="230266" y="0"/>
                  </a:lnTo>
                  <a:lnTo>
                    <a:pt x="230266" y="63414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12" name="Полилиния: фигура 201">
              <a:extLst>
                <a:ext uri="{FF2B5EF4-FFF2-40B4-BE49-F238E27FC236}">
                  <a16:creationId xmlns:a16="http://schemas.microsoft.com/office/drawing/2014/main" id="{80866326-280B-6255-E086-090D947777C0}"/>
                </a:ext>
              </a:extLst>
            </p:cNvPr>
            <p:cNvSpPr/>
            <p:nvPr/>
          </p:nvSpPr>
          <p:spPr>
            <a:xfrm>
              <a:off x="11238509" y="5527796"/>
              <a:ext cx="254438" cy="87618"/>
            </a:xfrm>
            <a:custGeom>
              <a:avLst/>
              <a:gdLst>
                <a:gd name="connsiteX0" fmla="*/ 0 w 254438"/>
                <a:gd name="connsiteY0" fmla="*/ 87619 h 87618"/>
                <a:gd name="connsiteX1" fmla="*/ 24284 w 254438"/>
                <a:gd name="connsiteY1" fmla="*/ 87619 h 87618"/>
                <a:gd name="connsiteX2" fmla="*/ 24284 w 254438"/>
                <a:gd name="connsiteY2" fmla="*/ 24323 h 87618"/>
                <a:gd name="connsiteX3" fmla="*/ 230266 w 254438"/>
                <a:gd name="connsiteY3" fmla="*/ 24323 h 87618"/>
                <a:gd name="connsiteX4" fmla="*/ 230266 w 254438"/>
                <a:gd name="connsiteY4" fmla="*/ 87619 h 87618"/>
                <a:gd name="connsiteX5" fmla="*/ 254438 w 254438"/>
                <a:gd name="connsiteY5" fmla="*/ 87619 h 87618"/>
                <a:gd name="connsiteX6" fmla="*/ 254438 w 254438"/>
                <a:gd name="connsiteY6" fmla="*/ 0 h 87618"/>
                <a:gd name="connsiteX7" fmla="*/ 0 w 254438"/>
                <a:gd name="connsiteY7" fmla="*/ 0 h 87618"/>
                <a:gd name="connsiteX8" fmla="*/ 0 w 254438"/>
                <a:gd name="connsiteY8" fmla="*/ 87619 h 8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438" h="87618">
                  <a:moveTo>
                    <a:pt x="0" y="87619"/>
                  </a:moveTo>
                  <a:lnTo>
                    <a:pt x="24284" y="87619"/>
                  </a:lnTo>
                  <a:lnTo>
                    <a:pt x="24284" y="24323"/>
                  </a:lnTo>
                  <a:lnTo>
                    <a:pt x="230266" y="24323"/>
                  </a:lnTo>
                  <a:lnTo>
                    <a:pt x="230266" y="87619"/>
                  </a:lnTo>
                  <a:lnTo>
                    <a:pt x="254438" y="87619"/>
                  </a:lnTo>
                  <a:lnTo>
                    <a:pt x="254438" y="0"/>
                  </a:lnTo>
                  <a:lnTo>
                    <a:pt x="0" y="0"/>
                  </a:lnTo>
                  <a:lnTo>
                    <a:pt x="0" y="87619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13" name="Полилиния: фигура 202">
              <a:extLst>
                <a:ext uri="{FF2B5EF4-FFF2-40B4-BE49-F238E27FC236}">
                  <a16:creationId xmlns:a16="http://schemas.microsoft.com/office/drawing/2014/main" id="{4A607529-7E7D-75B7-CD0E-AB7D17DEB3E7}"/>
                </a:ext>
              </a:extLst>
            </p:cNvPr>
            <p:cNvSpPr/>
            <p:nvPr/>
          </p:nvSpPr>
          <p:spPr>
            <a:xfrm>
              <a:off x="11862842" y="5958805"/>
              <a:ext cx="24172" cy="167093"/>
            </a:xfrm>
            <a:custGeom>
              <a:avLst/>
              <a:gdLst>
                <a:gd name="connsiteX0" fmla="*/ 24173 w 24172"/>
                <a:gd name="connsiteY0" fmla="*/ 0 h 167093"/>
                <a:gd name="connsiteX1" fmla="*/ 0 w 24172"/>
                <a:gd name="connsiteY1" fmla="*/ 0 h 167093"/>
                <a:gd name="connsiteX2" fmla="*/ 0 w 24172"/>
                <a:gd name="connsiteY2" fmla="*/ 167094 h 167093"/>
                <a:gd name="connsiteX3" fmla="*/ 24173 w 24172"/>
                <a:gd name="connsiteY3" fmla="*/ 167094 h 167093"/>
                <a:gd name="connsiteX4" fmla="*/ 24173 w 24172"/>
                <a:gd name="connsiteY4" fmla="*/ 0 h 167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2" h="167093">
                  <a:moveTo>
                    <a:pt x="24173" y="0"/>
                  </a:moveTo>
                  <a:lnTo>
                    <a:pt x="0" y="0"/>
                  </a:lnTo>
                  <a:lnTo>
                    <a:pt x="0" y="167094"/>
                  </a:lnTo>
                  <a:lnTo>
                    <a:pt x="24173" y="167094"/>
                  </a:lnTo>
                  <a:lnTo>
                    <a:pt x="24173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14" name="Полилиния: фигура 203">
              <a:extLst>
                <a:ext uri="{FF2B5EF4-FFF2-40B4-BE49-F238E27FC236}">
                  <a16:creationId xmlns:a16="http://schemas.microsoft.com/office/drawing/2014/main" id="{A3732048-6739-EF17-C946-03CF1E222876}"/>
                </a:ext>
              </a:extLst>
            </p:cNvPr>
            <p:cNvSpPr/>
            <p:nvPr/>
          </p:nvSpPr>
          <p:spPr>
            <a:xfrm>
              <a:off x="11747751" y="5871192"/>
              <a:ext cx="254327" cy="24205"/>
            </a:xfrm>
            <a:custGeom>
              <a:avLst/>
              <a:gdLst>
                <a:gd name="connsiteX0" fmla="*/ 254327 w 254327"/>
                <a:gd name="connsiteY0" fmla="*/ 0 h 24205"/>
                <a:gd name="connsiteX1" fmla="*/ 0 w 254327"/>
                <a:gd name="connsiteY1" fmla="*/ 0 h 24205"/>
                <a:gd name="connsiteX2" fmla="*/ 0 w 254327"/>
                <a:gd name="connsiteY2" fmla="*/ 24205 h 24205"/>
                <a:gd name="connsiteX3" fmla="*/ 254327 w 254327"/>
                <a:gd name="connsiteY3" fmla="*/ 24205 h 24205"/>
                <a:gd name="connsiteX4" fmla="*/ 254327 w 254327"/>
                <a:gd name="connsiteY4" fmla="*/ 0 h 2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7" h="24205">
                  <a:moveTo>
                    <a:pt x="254327" y="0"/>
                  </a:moveTo>
                  <a:lnTo>
                    <a:pt x="0" y="0"/>
                  </a:lnTo>
                  <a:lnTo>
                    <a:pt x="0" y="24205"/>
                  </a:lnTo>
                  <a:lnTo>
                    <a:pt x="254327" y="24205"/>
                  </a:lnTo>
                  <a:lnTo>
                    <a:pt x="254327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15" name="Полилиния: фигура 204">
              <a:extLst>
                <a:ext uri="{FF2B5EF4-FFF2-40B4-BE49-F238E27FC236}">
                  <a16:creationId xmlns:a16="http://schemas.microsoft.com/office/drawing/2014/main" id="{16DEB328-8D48-9D21-7E30-A97720F95728}"/>
                </a:ext>
              </a:extLst>
            </p:cNvPr>
            <p:cNvSpPr/>
            <p:nvPr/>
          </p:nvSpPr>
          <p:spPr>
            <a:xfrm>
              <a:off x="11238626" y="5866346"/>
              <a:ext cx="253968" cy="92694"/>
            </a:xfrm>
            <a:custGeom>
              <a:avLst/>
              <a:gdLst>
                <a:gd name="connsiteX0" fmla="*/ 127102 w 253968"/>
                <a:gd name="connsiteY0" fmla="*/ 0 h 92694"/>
                <a:gd name="connsiteX1" fmla="*/ 0 w 253968"/>
                <a:gd name="connsiteY1" fmla="*/ 92694 h 92694"/>
                <a:gd name="connsiteX2" fmla="*/ 25825 w 253968"/>
                <a:gd name="connsiteY2" fmla="*/ 92694 h 92694"/>
                <a:gd name="connsiteX3" fmla="*/ 126984 w 253968"/>
                <a:gd name="connsiteY3" fmla="*/ 24205 h 92694"/>
                <a:gd name="connsiteX4" fmla="*/ 228149 w 253968"/>
                <a:gd name="connsiteY4" fmla="*/ 92694 h 92694"/>
                <a:gd name="connsiteX5" fmla="*/ 253968 w 253968"/>
                <a:gd name="connsiteY5" fmla="*/ 92694 h 92694"/>
                <a:gd name="connsiteX6" fmla="*/ 126866 w 253968"/>
                <a:gd name="connsiteY6" fmla="*/ 0 h 92694"/>
                <a:gd name="connsiteX7" fmla="*/ 127102 w 253968"/>
                <a:gd name="connsiteY7" fmla="*/ 0 h 9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694">
                  <a:moveTo>
                    <a:pt x="127102" y="0"/>
                  </a:moveTo>
                  <a:cubicBezTo>
                    <a:pt x="67561" y="0"/>
                    <a:pt x="16864" y="39084"/>
                    <a:pt x="0" y="92694"/>
                  </a:cubicBezTo>
                  <a:lnTo>
                    <a:pt x="25825" y="92694"/>
                  </a:lnTo>
                  <a:cubicBezTo>
                    <a:pt x="41742" y="52663"/>
                    <a:pt x="81120" y="24205"/>
                    <a:pt x="126984" y="24205"/>
                  </a:cubicBezTo>
                  <a:cubicBezTo>
                    <a:pt x="172854" y="24205"/>
                    <a:pt x="212232" y="52663"/>
                    <a:pt x="228149" y="92694"/>
                  </a:cubicBezTo>
                  <a:lnTo>
                    <a:pt x="253968" y="92694"/>
                  </a:lnTo>
                  <a:cubicBezTo>
                    <a:pt x="236993" y="38967"/>
                    <a:pt x="186531" y="0"/>
                    <a:pt x="126866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16" name="Полилиния: фигура 205">
              <a:extLst>
                <a:ext uri="{FF2B5EF4-FFF2-40B4-BE49-F238E27FC236}">
                  <a16:creationId xmlns:a16="http://schemas.microsoft.com/office/drawing/2014/main" id="{64297B3F-E078-81CF-CA47-AB74A405E80C}"/>
                </a:ext>
              </a:extLst>
            </p:cNvPr>
            <p:cNvSpPr/>
            <p:nvPr/>
          </p:nvSpPr>
          <p:spPr>
            <a:xfrm>
              <a:off x="11238626" y="6038037"/>
              <a:ext cx="254203" cy="92576"/>
            </a:xfrm>
            <a:custGeom>
              <a:avLst/>
              <a:gdLst>
                <a:gd name="connsiteX0" fmla="*/ 127102 w 254203"/>
                <a:gd name="connsiteY0" fmla="*/ 68371 h 92576"/>
                <a:gd name="connsiteX1" fmla="*/ 25943 w 254203"/>
                <a:gd name="connsiteY1" fmla="*/ 0 h 92576"/>
                <a:gd name="connsiteX2" fmla="*/ 0 w 254203"/>
                <a:gd name="connsiteY2" fmla="*/ 0 h 92576"/>
                <a:gd name="connsiteX3" fmla="*/ 127102 w 254203"/>
                <a:gd name="connsiteY3" fmla="*/ 92577 h 92576"/>
                <a:gd name="connsiteX4" fmla="*/ 254203 w 254203"/>
                <a:gd name="connsiteY4" fmla="*/ 0 h 92576"/>
                <a:gd name="connsiteX5" fmla="*/ 228267 w 254203"/>
                <a:gd name="connsiteY5" fmla="*/ 0 h 92576"/>
                <a:gd name="connsiteX6" fmla="*/ 127102 w 254203"/>
                <a:gd name="connsiteY6" fmla="*/ 68371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3" h="92576">
                  <a:moveTo>
                    <a:pt x="127102" y="68371"/>
                  </a:moveTo>
                  <a:cubicBezTo>
                    <a:pt x="81238" y="68371"/>
                    <a:pt x="41860" y="40031"/>
                    <a:pt x="25943" y="0"/>
                  </a:cubicBezTo>
                  <a:lnTo>
                    <a:pt x="0" y="0"/>
                  </a:lnTo>
                  <a:cubicBezTo>
                    <a:pt x="16982" y="53610"/>
                    <a:pt x="67444" y="92577"/>
                    <a:pt x="127102" y="92577"/>
                  </a:cubicBezTo>
                  <a:cubicBezTo>
                    <a:pt x="186766" y="92577"/>
                    <a:pt x="237228" y="53610"/>
                    <a:pt x="254203" y="0"/>
                  </a:cubicBezTo>
                  <a:lnTo>
                    <a:pt x="228267" y="0"/>
                  </a:lnTo>
                  <a:cubicBezTo>
                    <a:pt x="212350" y="40031"/>
                    <a:pt x="172972" y="68371"/>
                    <a:pt x="127102" y="68371"/>
                  </a:cubicBez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17" name="Полилиния: фигура 206">
              <a:extLst>
                <a:ext uri="{FF2B5EF4-FFF2-40B4-BE49-F238E27FC236}">
                  <a16:creationId xmlns:a16="http://schemas.microsoft.com/office/drawing/2014/main" id="{87C288E5-49AB-6942-E96B-DF47B86CDD15}"/>
                </a:ext>
              </a:extLst>
            </p:cNvPr>
            <p:cNvSpPr/>
            <p:nvPr/>
          </p:nvSpPr>
          <p:spPr>
            <a:xfrm>
              <a:off x="10729391" y="5871192"/>
              <a:ext cx="254327" cy="87736"/>
            </a:xfrm>
            <a:custGeom>
              <a:avLst/>
              <a:gdLst>
                <a:gd name="connsiteX0" fmla="*/ 230154 w 254327"/>
                <a:gd name="connsiteY0" fmla="*/ 63414 h 87736"/>
                <a:gd name="connsiteX1" fmla="*/ 24290 w 254327"/>
                <a:gd name="connsiteY1" fmla="*/ 63414 h 87736"/>
                <a:gd name="connsiteX2" fmla="*/ 24290 w 254327"/>
                <a:gd name="connsiteY2" fmla="*/ 0 h 87736"/>
                <a:gd name="connsiteX3" fmla="*/ 0 w 254327"/>
                <a:gd name="connsiteY3" fmla="*/ 0 h 87736"/>
                <a:gd name="connsiteX4" fmla="*/ 0 w 254327"/>
                <a:gd name="connsiteY4" fmla="*/ 87737 h 87736"/>
                <a:gd name="connsiteX5" fmla="*/ 254327 w 254327"/>
                <a:gd name="connsiteY5" fmla="*/ 87737 h 87736"/>
                <a:gd name="connsiteX6" fmla="*/ 254327 w 254327"/>
                <a:gd name="connsiteY6" fmla="*/ 0 h 87736"/>
                <a:gd name="connsiteX7" fmla="*/ 230154 w 254327"/>
                <a:gd name="connsiteY7" fmla="*/ 0 h 87736"/>
                <a:gd name="connsiteX8" fmla="*/ 230154 w 254327"/>
                <a:gd name="connsiteY8" fmla="*/ 63414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736">
                  <a:moveTo>
                    <a:pt x="230154" y="63414"/>
                  </a:moveTo>
                  <a:lnTo>
                    <a:pt x="24290" y="63414"/>
                  </a:lnTo>
                  <a:lnTo>
                    <a:pt x="24290" y="0"/>
                  </a:lnTo>
                  <a:lnTo>
                    <a:pt x="0" y="0"/>
                  </a:lnTo>
                  <a:lnTo>
                    <a:pt x="0" y="87737"/>
                  </a:lnTo>
                  <a:lnTo>
                    <a:pt x="254327" y="87737"/>
                  </a:lnTo>
                  <a:lnTo>
                    <a:pt x="254327" y="0"/>
                  </a:lnTo>
                  <a:lnTo>
                    <a:pt x="230154" y="0"/>
                  </a:lnTo>
                  <a:lnTo>
                    <a:pt x="230154" y="63414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18" name="Полилиния: фигура 207">
              <a:extLst>
                <a:ext uri="{FF2B5EF4-FFF2-40B4-BE49-F238E27FC236}">
                  <a16:creationId xmlns:a16="http://schemas.microsoft.com/office/drawing/2014/main" id="{09D432B4-DEBE-3F6F-106C-0B322474C4C7}"/>
                </a:ext>
              </a:extLst>
            </p:cNvPr>
            <p:cNvSpPr/>
            <p:nvPr/>
          </p:nvSpPr>
          <p:spPr>
            <a:xfrm>
              <a:off x="10729391" y="6038168"/>
              <a:ext cx="254327" cy="87736"/>
            </a:xfrm>
            <a:custGeom>
              <a:avLst/>
              <a:gdLst>
                <a:gd name="connsiteX0" fmla="*/ 0 w 254327"/>
                <a:gd name="connsiteY0" fmla="*/ 87737 h 87736"/>
                <a:gd name="connsiteX1" fmla="*/ 24290 w 254327"/>
                <a:gd name="connsiteY1" fmla="*/ 87737 h 87736"/>
                <a:gd name="connsiteX2" fmla="*/ 24290 w 254327"/>
                <a:gd name="connsiteY2" fmla="*/ 24323 h 87736"/>
                <a:gd name="connsiteX3" fmla="*/ 230154 w 254327"/>
                <a:gd name="connsiteY3" fmla="*/ 24323 h 87736"/>
                <a:gd name="connsiteX4" fmla="*/ 230154 w 254327"/>
                <a:gd name="connsiteY4" fmla="*/ 87737 h 87736"/>
                <a:gd name="connsiteX5" fmla="*/ 254327 w 254327"/>
                <a:gd name="connsiteY5" fmla="*/ 87737 h 87736"/>
                <a:gd name="connsiteX6" fmla="*/ 254327 w 254327"/>
                <a:gd name="connsiteY6" fmla="*/ 0 h 87736"/>
                <a:gd name="connsiteX7" fmla="*/ 0 w 254327"/>
                <a:gd name="connsiteY7" fmla="*/ 0 h 87736"/>
                <a:gd name="connsiteX8" fmla="*/ 0 w 254327"/>
                <a:gd name="connsiteY8" fmla="*/ 8773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736">
                  <a:moveTo>
                    <a:pt x="0" y="87737"/>
                  </a:moveTo>
                  <a:lnTo>
                    <a:pt x="24290" y="87737"/>
                  </a:lnTo>
                  <a:lnTo>
                    <a:pt x="24290" y="24323"/>
                  </a:lnTo>
                  <a:lnTo>
                    <a:pt x="230154" y="24323"/>
                  </a:lnTo>
                  <a:lnTo>
                    <a:pt x="230154" y="87737"/>
                  </a:lnTo>
                  <a:lnTo>
                    <a:pt x="254327" y="87737"/>
                  </a:lnTo>
                  <a:lnTo>
                    <a:pt x="254327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19" name="Полилиния: фигура 208">
              <a:extLst>
                <a:ext uri="{FF2B5EF4-FFF2-40B4-BE49-F238E27FC236}">
                  <a16:creationId xmlns:a16="http://schemas.microsoft.com/office/drawing/2014/main" id="{76BAC055-220C-2371-8C5E-4159F6D204A2}"/>
                </a:ext>
              </a:extLst>
            </p:cNvPr>
            <p:cNvSpPr/>
            <p:nvPr/>
          </p:nvSpPr>
          <p:spPr>
            <a:xfrm>
              <a:off x="11353697" y="6469288"/>
              <a:ext cx="24172" cy="167099"/>
            </a:xfrm>
            <a:custGeom>
              <a:avLst/>
              <a:gdLst>
                <a:gd name="connsiteX0" fmla="*/ 24173 w 24172"/>
                <a:gd name="connsiteY0" fmla="*/ 0 h 167099"/>
                <a:gd name="connsiteX1" fmla="*/ 0 w 24172"/>
                <a:gd name="connsiteY1" fmla="*/ 0 h 167099"/>
                <a:gd name="connsiteX2" fmla="*/ 0 w 24172"/>
                <a:gd name="connsiteY2" fmla="*/ 167100 h 167099"/>
                <a:gd name="connsiteX3" fmla="*/ 24173 w 24172"/>
                <a:gd name="connsiteY3" fmla="*/ 167100 h 167099"/>
                <a:gd name="connsiteX4" fmla="*/ 24173 w 24172"/>
                <a:gd name="connsiteY4" fmla="*/ 0 h 167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2" h="167099">
                  <a:moveTo>
                    <a:pt x="24173" y="0"/>
                  </a:moveTo>
                  <a:lnTo>
                    <a:pt x="0" y="0"/>
                  </a:lnTo>
                  <a:lnTo>
                    <a:pt x="0" y="167100"/>
                  </a:lnTo>
                  <a:lnTo>
                    <a:pt x="24173" y="167100"/>
                  </a:lnTo>
                  <a:lnTo>
                    <a:pt x="24173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20" name="Полилиния: фигура 209">
              <a:extLst>
                <a:ext uri="{FF2B5EF4-FFF2-40B4-BE49-F238E27FC236}">
                  <a16:creationId xmlns:a16="http://schemas.microsoft.com/office/drawing/2014/main" id="{59B4F177-7960-5B2B-E7B3-ADE3BE388CF4}"/>
                </a:ext>
              </a:extLst>
            </p:cNvPr>
            <p:cNvSpPr/>
            <p:nvPr/>
          </p:nvSpPr>
          <p:spPr>
            <a:xfrm>
              <a:off x="11238515" y="6381551"/>
              <a:ext cx="254320" cy="24205"/>
            </a:xfrm>
            <a:custGeom>
              <a:avLst/>
              <a:gdLst>
                <a:gd name="connsiteX0" fmla="*/ 254321 w 254320"/>
                <a:gd name="connsiteY0" fmla="*/ 0 h 24205"/>
                <a:gd name="connsiteX1" fmla="*/ 0 w 254320"/>
                <a:gd name="connsiteY1" fmla="*/ 0 h 24205"/>
                <a:gd name="connsiteX2" fmla="*/ 0 w 254320"/>
                <a:gd name="connsiteY2" fmla="*/ 24205 h 24205"/>
                <a:gd name="connsiteX3" fmla="*/ 254321 w 254320"/>
                <a:gd name="connsiteY3" fmla="*/ 24205 h 24205"/>
                <a:gd name="connsiteX4" fmla="*/ 254321 w 254320"/>
                <a:gd name="connsiteY4" fmla="*/ 0 h 2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0" h="24205">
                  <a:moveTo>
                    <a:pt x="254321" y="0"/>
                  </a:moveTo>
                  <a:lnTo>
                    <a:pt x="0" y="0"/>
                  </a:lnTo>
                  <a:lnTo>
                    <a:pt x="0" y="24205"/>
                  </a:lnTo>
                  <a:lnTo>
                    <a:pt x="254321" y="24205"/>
                  </a:lnTo>
                  <a:lnTo>
                    <a:pt x="254321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21" name="Полилиния: фигура 210">
              <a:extLst>
                <a:ext uri="{FF2B5EF4-FFF2-40B4-BE49-F238E27FC236}">
                  <a16:creationId xmlns:a16="http://schemas.microsoft.com/office/drawing/2014/main" id="{AE042147-D6AB-F238-9E40-99A53920E1A5}"/>
                </a:ext>
              </a:extLst>
            </p:cNvPr>
            <p:cNvSpPr/>
            <p:nvPr/>
          </p:nvSpPr>
          <p:spPr>
            <a:xfrm>
              <a:off x="10729528" y="6376829"/>
              <a:ext cx="253968" cy="92693"/>
            </a:xfrm>
            <a:custGeom>
              <a:avLst/>
              <a:gdLst>
                <a:gd name="connsiteX0" fmla="*/ 127102 w 253968"/>
                <a:gd name="connsiteY0" fmla="*/ 0 h 92693"/>
                <a:gd name="connsiteX1" fmla="*/ 0 w 253968"/>
                <a:gd name="connsiteY1" fmla="*/ 92694 h 92693"/>
                <a:gd name="connsiteX2" fmla="*/ 25819 w 253968"/>
                <a:gd name="connsiteY2" fmla="*/ 92694 h 92693"/>
                <a:gd name="connsiteX3" fmla="*/ 126984 w 253968"/>
                <a:gd name="connsiteY3" fmla="*/ 24205 h 92693"/>
                <a:gd name="connsiteX4" fmla="*/ 228149 w 253968"/>
                <a:gd name="connsiteY4" fmla="*/ 92694 h 92693"/>
                <a:gd name="connsiteX5" fmla="*/ 253968 w 253968"/>
                <a:gd name="connsiteY5" fmla="*/ 92694 h 92693"/>
                <a:gd name="connsiteX6" fmla="*/ 126866 w 253968"/>
                <a:gd name="connsiteY6" fmla="*/ 0 h 92693"/>
                <a:gd name="connsiteX7" fmla="*/ 127102 w 253968"/>
                <a:gd name="connsiteY7" fmla="*/ 0 h 92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693">
                  <a:moveTo>
                    <a:pt x="127102" y="0"/>
                  </a:moveTo>
                  <a:cubicBezTo>
                    <a:pt x="67561" y="0"/>
                    <a:pt x="16858" y="39084"/>
                    <a:pt x="0" y="92694"/>
                  </a:cubicBezTo>
                  <a:lnTo>
                    <a:pt x="25819" y="92694"/>
                  </a:lnTo>
                  <a:cubicBezTo>
                    <a:pt x="41736" y="52663"/>
                    <a:pt x="81120" y="24205"/>
                    <a:pt x="126984" y="24205"/>
                  </a:cubicBezTo>
                  <a:cubicBezTo>
                    <a:pt x="172848" y="24205"/>
                    <a:pt x="212232" y="52663"/>
                    <a:pt x="228149" y="92694"/>
                  </a:cubicBezTo>
                  <a:lnTo>
                    <a:pt x="253968" y="92694"/>
                  </a:lnTo>
                  <a:cubicBezTo>
                    <a:pt x="236993" y="38967"/>
                    <a:pt x="186524" y="0"/>
                    <a:pt x="126866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22" name="Полилиния: фигура 211">
              <a:extLst>
                <a:ext uri="{FF2B5EF4-FFF2-40B4-BE49-F238E27FC236}">
                  <a16:creationId xmlns:a16="http://schemas.microsoft.com/office/drawing/2014/main" id="{CFC04F70-D3FE-DFC0-8354-F87313C4D80D}"/>
                </a:ext>
              </a:extLst>
            </p:cNvPr>
            <p:cNvSpPr/>
            <p:nvPr/>
          </p:nvSpPr>
          <p:spPr>
            <a:xfrm>
              <a:off x="10729528" y="6548410"/>
              <a:ext cx="254203" cy="92550"/>
            </a:xfrm>
            <a:custGeom>
              <a:avLst/>
              <a:gdLst>
                <a:gd name="connsiteX0" fmla="*/ 127102 w 254203"/>
                <a:gd name="connsiteY0" fmla="*/ 68384 h 92550"/>
                <a:gd name="connsiteX1" fmla="*/ 25936 w 254203"/>
                <a:gd name="connsiteY1" fmla="*/ 0 h 92550"/>
                <a:gd name="connsiteX2" fmla="*/ 0 w 254203"/>
                <a:gd name="connsiteY2" fmla="*/ 0 h 92550"/>
                <a:gd name="connsiteX3" fmla="*/ 127102 w 254203"/>
                <a:gd name="connsiteY3" fmla="*/ 92551 h 92550"/>
                <a:gd name="connsiteX4" fmla="*/ 254203 w 254203"/>
                <a:gd name="connsiteY4" fmla="*/ 0 h 92550"/>
                <a:gd name="connsiteX5" fmla="*/ 228267 w 254203"/>
                <a:gd name="connsiteY5" fmla="*/ 0 h 92550"/>
                <a:gd name="connsiteX6" fmla="*/ 127102 w 254203"/>
                <a:gd name="connsiteY6" fmla="*/ 68384 h 9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3" h="92550">
                  <a:moveTo>
                    <a:pt x="127102" y="68384"/>
                  </a:moveTo>
                  <a:cubicBezTo>
                    <a:pt x="81238" y="68384"/>
                    <a:pt x="41853" y="40038"/>
                    <a:pt x="25936" y="0"/>
                  </a:cubicBezTo>
                  <a:lnTo>
                    <a:pt x="0" y="0"/>
                  </a:lnTo>
                  <a:cubicBezTo>
                    <a:pt x="16975" y="53623"/>
                    <a:pt x="67443" y="92551"/>
                    <a:pt x="127102" y="92551"/>
                  </a:cubicBezTo>
                  <a:cubicBezTo>
                    <a:pt x="186760" y="92551"/>
                    <a:pt x="237228" y="53623"/>
                    <a:pt x="254203" y="0"/>
                  </a:cubicBezTo>
                  <a:lnTo>
                    <a:pt x="228267" y="0"/>
                  </a:lnTo>
                  <a:cubicBezTo>
                    <a:pt x="212350" y="40038"/>
                    <a:pt x="172965" y="68384"/>
                    <a:pt x="127102" y="68384"/>
                  </a:cubicBez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23" name="Полилиния: фигура 212">
              <a:extLst>
                <a:ext uri="{FF2B5EF4-FFF2-40B4-BE49-F238E27FC236}">
                  <a16:creationId xmlns:a16="http://schemas.microsoft.com/office/drawing/2014/main" id="{07F57772-6188-C716-5A45-F1FA4C6A58F6}"/>
                </a:ext>
              </a:extLst>
            </p:cNvPr>
            <p:cNvSpPr/>
            <p:nvPr/>
          </p:nvSpPr>
          <p:spPr>
            <a:xfrm>
              <a:off x="11747751" y="6377058"/>
              <a:ext cx="254092" cy="92576"/>
            </a:xfrm>
            <a:custGeom>
              <a:avLst/>
              <a:gdLst>
                <a:gd name="connsiteX0" fmla="*/ 127931 w 254092"/>
                <a:gd name="connsiteY0" fmla="*/ 24212 h 92576"/>
                <a:gd name="connsiteX1" fmla="*/ 229684 w 254092"/>
                <a:gd name="connsiteY1" fmla="*/ 92459 h 92576"/>
                <a:gd name="connsiteX2" fmla="*/ 254092 w 254092"/>
                <a:gd name="connsiteY2" fmla="*/ 92459 h 92576"/>
                <a:gd name="connsiteX3" fmla="*/ 254092 w 254092"/>
                <a:gd name="connsiteY3" fmla="*/ 4840 h 92576"/>
                <a:gd name="connsiteX4" fmla="*/ 229920 w 254092"/>
                <a:gd name="connsiteY4" fmla="*/ 4840 h 92576"/>
                <a:gd name="connsiteX5" fmla="*/ 229920 w 254092"/>
                <a:gd name="connsiteY5" fmla="*/ 46530 h 92576"/>
                <a:gd name="connsiteX6" fmla="*/ 127931 w 254092"/>
                <a:gd name="connsiteY6" fmla="*/ 0 h 92576"/>
                <a:gd name="connsiteX7" fmla="*/ 0 w 254092"/>
                <a:gd name="connsiteY7" fmla="*/ 92577 h 92576"/>
                <a:gd name="connsiteX8" fmla="*/ 26061 w 254092"/>
                <a:gd name="connsiteY8" fmla="*/ 92577 h 92576"/>
                <a:gd name="connsiteX9" fmla="*/ 127814 w 254092"/>
                <a:gd name="connsiteY9" fmla="*/ 24212 h 92576"/>
                <a:gd name="connsiteX10" fmla="*/ 127931 w 254092"/>
                <a:gd name="connsiteY10" fmla="*/ 24212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92" h="92576">
                  <a:moveTo>
                    <a:pt x="127931" y="24212"/>
                  </a:moveTo>
                  <a:cubicBezTo>
                    <a:pt x="174148" y="24212"/>
                    <a:pt x="213650" y="52552"/>
                    <a:pt x="229684" y="92459"/>
                  </a:cubicBezTo>
                  <a:lnTo>
                    <a:pt x="254092" y="92459"/>
                  </a:lnTo>
                  <a:lnTo>
                    <a:pt x="254092" y="4840"/>
                  </a:lnTo>
                  <a:lnTo>
                    <a:pt x="229920" y="4840"/>
                  </a:lnTo>
                  <a:lnTo>
                    <a:pt x="229920" y="46530"/>
                  </a:lnTo>
                  <a:cubicBezTo>
                    <a:pt x="205276" y="18066"/>
                    <a:pt x="168726" y="0"/>
                    <a:pt x="127931" y="0"/>
                  </a:cubicBezTo>
                  <a:cubicBezTo>
                    <a:pt x="68031" y="0"/>
                    <a:pt x="17217" y="38967"/>
                    <a:pt x="0" y="92577"/>
                  </a:cubicBezTo>
                  <a:lnTo>
                    <a:pt x="26061" y="92577"/>
                  </a:lnTo>
                  <a:cubicBezTo>
                    <a:pt x="42095" y="52552"/>
                    <a:pt x="81708" y="24212"/>
                    <a:pt x="127814" y="24212"/>
                  </a:cubicBezTo>
                  <a:lnTo>
                    <a:pt x="127931" y="24212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24" name="Полилиния: фигура 213">
              <a:extLst>
                <a:ext uri="{FF2B5EF4-FFF2-40B4-BE49-F238E27FC236}">
                  <a16:creationId xmlns:a16="http://schemas.microsoft.com/office/drawing/2014/main" id="{0E99A8EB-59F0-4B76-3F35-448E068B832F}"/>
                </a:ext>
              </a:extLst>
            </p:cNvPr>
            <p:cNvSpPr/>
            <p:nvPr/>
          </p:nvSpPr>
          <p:spPr>
            <a:xfrm>
              <a:off x="11748000" y="6548279"/>
              <a:ext cx="254085" cy="92550"/>
            </a:xfrm>
            <a:custGeom>
              <a:avLst/>
              <a:gdLst>
                <a:gd name="connsiteX0" fmla="*/ 229795 w 254085"/>
                <a:gd name="connsiteY0" fmla="*/ 130 h 92550"/>
                <a:gd name="connsiteX1" fmla="*/ 229560 w 254085"/>
                <a:gd name="connsiteY1" fmla="*/ 130 h 92550"/>
                <a:gd name="connsiteX2" fmla="*/ 127807 w 254085"/>
                <a:gd name="connsiteY2" fmla="*/ 68384 h 92550"/>
                <a:gd name="connsiteX3" fmla="*/ 26054 w 254085"/>
                <a:gd name="connsiteY3" fmla="*/ 0 h 92550"/>
                <a:gd name="connsiteX4" fmla="*/ 0 w 254085"/>
                <a:gd name="connsiteY4" fmla="*/ 0 h 92550"/>
                <a:gd name="connsiteX5" fmla="*/ 127925 w 254085"/>
                <a:gd name="connsiteY5" fmla="*/ 92550 h 92550"/>
                <a:gd name="connsiteX6" fmla="*/ 229913 w 254085"/>
                <a:gd name="connsiteY6" fmla="*/ 46046 h 92550"/>
                <a:gd name="connsiteX7" fmla="*/ 229913 w 254085"/>
                <a:gd name="connsiteY7" fmla="*/ 87717 h 92550"/>
                <a:gd name="connsiteX8" fmla="*/ 254085 w 254085"/>
                <a:gd name="connsiteY8" fmla="*/ 87717 h 92550"/>
                <a:gd name="connsiteX9" fmla="*/ 254085 w 254085"/>
                <a:gd name="connsiteY9" fmla="*/ 130 h 92550"/>
                <a:gd name="connsiteX10" fmla="*/ 229913 w 254085"/>
                <a:gd name="connsiteY10" fmla="*/ 130 h 92550"/>
                <a:gd name="connsiteX11" fmla="*/ 229795 w 254085"/>
                <a:gd name="connsiteY11" fmla="*/ 130 h 9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5" h="92550">
                  <a:moveTo>
                    <a:pt x="229795" y="130"/>
                  </a:moveTo>
                  <a:lnTo>
                    <a:pt x="229560" y="130"/>
                  </a:lnTo>
                  <a:cubicBezTo>
                    <a:pt x="213526" y="40168"/>
                    <a:pt x="173906" y="68384"/>
                    <a:pt x="127807" y="68384"/>
                  </a:cubicBezTo>
                  <a:cubicBezTo>
                    <a:pt x="81708" y="68384"/>
                    <a:pt x="42089" y="40038"/>
                    <a:pt x="26054" y="0"/>
                  </a:cubicBezTo>
                  <a:lnTo>
                    <a:pt x="0" y="0"/>
                  </a:lnTo>
                  <a:cubicBezTo>
                    <a:pt x="17093" y="53623"/>
                    <a:pt x="67914" y="92550"/>
                    <a:pt x="127925" y="92550"/>
                  </a:cubicBezTo>
                  <a:cubicBezTo>
                    <a:pt x="168837" y="92550"/>
                    <a:pt x="205387" y="74523"/>
                    <a:pt x="229913" y="46046"/>
                  </a:cubicBezTo>
                  <a:lnTo>
                    <a:pt x="229913" y="87717"/>
                  </a:lnTo>
                  <a:lnTo>
                    <a:pt x="254085" y="87717"/>
                  </a:lnTo>
                  <a:lnTo>
                    <a:pt x="254085" y="130"/>
                  </a:lnTo>
                  <a:lnTo>
                    <a:pt x="229913" y="130"/>
                  </a:lnTo>
                  <a:lnTo>
                    <a:pt x="229795" y="130"/>
                  </a:lnTo>
                  <a:close/>
                </a:path>
              </a:pathLst>
            </a:custGeom>
            <a:solidFill>
              <a:schemeClr val="accent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787830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Перебивка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Текст 8">
            <a:extLst>
              <a:ext uri="{FF2B5EF4-FFF2-40B4-BE49-F238E27FC236}">
                <a16:creationId xmlns:a16="http://schemas.microsoft.com/office/drawing/2014/main" id="{664AB4AE-6FFC-D090-1EC5-5B3B1BA331D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4963" y="262048"/>
            <a:ext cx="6473341" cy="295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 sz="1800" b="0" i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Подзаголовок 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ECC4865E-2195-6BB6-A4F8-9E7D7A8460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2923477"/>
            <a:ext cx="6473342" cy="101104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algn="ctr">
              <a:lnSpc>
                <a:spcPct val="90000"/>
              </a:lnSpc>
              <a:defRPr lang="ru-RU" sz="3600" b="1" i="0" kern="1200" cap="all" spc="25" baseline="0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/>
              </a:defRPr>
            </a:lvl1pPr>
          </a:lstStyle>
          <a:p>
            <a:r>
              <a:rPr lang="ru-RU" dirty="0"/>
              <a:t>НАЗВАНИЕ</a:t>
            </a:r>
            <a:br>
              <a:rPr lang="ru-RU" dirty="0"/>
            </a:br>
            <a:r>
              <a:rPr lang="ru-RU" dirty="0"/>
              <a:t>РАЗДЕЛА</a:t>
            </a:r>
          </a:p>
        </p:txBody>
      </p:sp>
      <p:grpSp>
        <p:nvGrpSpPr>
          <p:cNvPr id="216" name="Группа 215">
            <a:extLst>
              <a:ext uri="{FF2B5EF4-FFF2-40B4-BE49-F238E27FC236}">
                <a16:creationId xmlns:a16="http://schemas.microsoft.com/office/drawing/2014/main" id="{890D2E14-B696-4C33-698A-0EC67EAE9057}"/>
              </a:ext>
            </a:extLst>
          </p:cNvPr>
          <p:cNvGrpSpPr/>
          <p:nvPr userDrawn="1"/>
        </p:nvGrpSpPr>
        <p:grpSpPr>
          <a:xfrm>
            <a:off x="8181703" y="254725"/>
            <a:ext cx="3820382" cy="6386235"/>
            <a:chOff x="8181703" y="254725"/>
            <a:chExt cx="3820382" cy="6386235"/>
          </a:xfrm>
        </p:grpSpPr>
        <p:sp>
          <p:nvSpPr>
            <p:cNvPr id="6" name="Полилиния: фигура 5">
              <a:extLst>
                <a:ext uri="{FF2B5EF4-FFF2-40B4-BE49-F238E27FC236}">
                  <a16:creationId xmlns:a16="http://schemas.microsoft.com/office/drawing/2014/main" id="{BD39CC08-F572-5868-2692-08E881016F90}"/>
                </a:ext>
              </a:extLst>
            </p:cNvPr>
            <p:cNvSpPr/>
            <p:nvPr/>
          </p:nvSpPr>
          <p:spPr>
            <a:xfrm>
              <a:off x="10218862" y="259445"/>
              <a:ext cx="254327" cy="87736"/>
            </a:xfrm>
            <a:custGeom>
              <a:avLst/>
              <a:gdLst>
                <a:gd name="connsiteX0" fmla="*/ 230155 w 254327"/>
                <a:gd name="connsiteY0" fmla="*/ 63411 h 87736"/>
                <a:gd name="connsiteX1" fmla="*/ 24290 w 254327"/>
                <a:gd name="connsiteY1" fmla="*/ 63411 h 87736"/>
                <a:gd name="connsiteX2" fmla="*/ 24290 w 254327"/>
                <a:gd name="connsiteY2" fmla="*/ 0 h 87736"/>
                <a:gd name="connsiteX3" fmla="*/ 0 w 254327"/>
                <a:gd name="connsiteY3" fmla="*/ 0 h 87736"/>
                <a:gd name="connsiteX4" fmla="*/ 0 w 254327"/>
                <a:gd name="connsiteY4" fmla="*/ 87737 h 87736"/>
                <a:gd name="connsiteX5" fmla="*/ 254327 w 254327"/>
                <a:gd name="connsiteY5" fmla="*/ 87737 h 87736"/>
                <a:gd name="connsiteX6" fmla="*/ 254327 w 254327"/>
                <a:gd name="connsiteY6" fmla="*/ 0 h 87736"/>
                <a:gd name="connsiteX7" fmla="*/ 230155 w 254327"/>
                <a:gd name="connsiteY7" fmla="*/ 0 h 87736"/>
                <a:gd name="connsiteX8" fmla="*/ 230155 w 254327"/>
                <a:gd name="connsiteY8" fmla="*/ 63411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736">
                  <a:moveTo>
                    <a:pt x="230155" y="63411"/>
                  </a:moveTo>
                  <a:lnTo>
                    <a:pt x="24290" y="63411"/>
                  </a:lnTo>
                  <a:lnTo>
                    <a:pt x="24290" y="0"/>
                  </a:lnTo>
                  <a:lnTo>
                    <a:pt x="0" y="0"/>
                  </a:lnTo>
                  <a:lnTo>
                    <a:pt x="0" y="87737"/>
                  </a:lnTo>
                  <a:lnTo>
                    <a:pt x="254327" y="87737"/>
                  </a:lnTo>
                  <a:lnTo>
                    <a:pt x="254327" y="0"/>
                  </a:lnTo>
                  <a:lnTo>
                    <a:pt x="230155" y="0"/>
                  </a:lnTo>
                  <a:lnTo>
                    <a:pt x="230155" y="63411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7" name="Полилиния: фигура 6">
              <a:extLst>
                <a:ext uri="{FF2B5EF4-FFF2-40B4-BE49-F238E27FC236}">
                  <a16:creationId xmlns:a16="http://schemas.microsoft.com/office/drawing/2014/main" id="{4943B4F6-E9D7-4CAD-2711-57237CEC424A}"/>
                </a:ext>
              </a:extLst>
            </p:cNvPr>
            <p:cNvSpPr/>
            <p:nvPr/>
          </p:nvSpPr>
          <p:spPr>
            <a:xfrm>
              <a:off x="10218862" y="426418"/>
              <a:ext cx="254327" cy="87737"/>
            </a:xfrm>
            <a:custGeom>
              <a:avLst/>
              <a:gdLst>
                <a:gd name="connsiteX0" fmla="*/ 0 w 254327"/>
                <a:gd name="connsiteY0" fmla="*/ 87737 h 87737"/>
                <a:gd name="connsiteX1" fmla="*/ 24290 w 254327"/>
                <a:gd name="connsiteY1" fmla="*/ 87737 h 87737"/>
                <a:gd name="connsiteX2" fmla="*/ 24290 w 254327"/>
                <a:gd name="connsiteY2" fmla="*/ 24326 h 87737"/>
                <a:gd name="connsiteX3" fmla="*/ 230155 w 254327"/>
                <a:gd name="connsiteY3" fmla="*/ 24326 h 87737"/>
                <a:gd name="connsiteX4" fmla="*/ 230155 w 254327"/>
                <a:gd name="connsiteY4" fmla="*/ 87737 h 87737"/>
                <a:gd name="connsiteX5" fmla="*/ 254327 w 254327"/>
                <a:gd name="connsiteY5" fmla="*/ 87737 h 87737"/>
                <a:gd name="connsiteX6" fmla="*/ 254327 w 254327"/>
                <a:gd name="connsiteY6" fmla="*/ 0 h 87737"/>
                <a:gd name="connsiteX7" fmla="*/ 0 w 254327"/>
                <a:gd name="connsiteY7" fmla="*/ 0 h 87737"/>
                <a:gd name="connsiteX8" fmla="*/ 0 w 254327"/>
                <a:gd name="connsiteY8" fmla="*/ 87737 h 87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737">
                  <a:moveTo>
                    <a:pt x="0" y="87737"/>
                  </a:moveTo>
                  <a:lnTo>
                    <a:pt x="24290" y="87737"/>
                  </a:lnTo>
                  <a:lnTo>
                    <a:pt x="24290" y="24326"/>
                  </a:lnTo>
                  <a:lnTo>
                    <a:pt x="230155" y="24326"/>
                  </a:lnTo>
                  <a:lnTo>
                    <a:pt x="230155" y="87737"/>
                  </a:lnTo>
                  <a:lnTo>
                    <a:pt x="254327" y="87737"/>
                  </a:lnTo>
                  <a:lnTo>
                    <a:pt x="254327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8" name="Полилиния: фигура 7">
              <a:extLst>
                <a:ext uri="{FF2B5EF4-FFF2-40B4-BE49-F238E27FC236}">
                  <a16:creationId xmlns:a16="http://schemas.microsoft.com/office/drawing/2014/main" id="{4B408F6C-B0AB-5A97-32DD-5D678F6BB550}"/>
                </a:ext>
              </a:extLst>
            </p:cNvPr>
            <p:cNvSpPr/>
            <p:nvPr/>
          </p:nvSpPr>
          <p:spPr>
            <a:xfrm>
              <a:off x="9315474" y="347071"/>
              <a:ext cx="24172" cy="167089"/>
            </a:xfrm>
            <a:custGeom>
              <a:avLst/>
              <a:gdLst>
                <a:gd name="connsiteX0" fmla="*/ 24173 w 24172"/>
                <a:gd name="connsiteY0" fmla="*/ 0 h 167089"/>
                <a:gd name="connsiteX1" fmla="*/ 0 w 24172"/>
                <a:gd name="connsiteY1" fmla="*/ 0 h 167089"/>
                <a:gd name="connsiteX2" fmla="*/ 0 w 24172"/>
                <a:gd name="connsiteY2" fmla="*/ 167090 h 167089"/>
                <a:gd name="connsiteX3" fmla="*/ 24173 w 24172"/>
                <a:gd name="connsiteY3" fmla="*/ 167090 h 167089"/>
                <a:gd name="connsiteX4" fmla="*/ 24173 w 24172"/>
                <a:gd name="connsiteY4" fmla="*/ 0 h 167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2" h="167089">
                  <a:moveTo>
                    <a:pt x="24173" y="0"/>
                  </a:moveTo>
                  <a:lnTo>
                    <a:pt x="0" y="0"/>
                  </a:lnTo>
                  <a:lnTo>
                    <a:pt x="0" y="167090"/>
                  </a:lnTo>
                  <a:lnTo>
                    <a:pt x="24173" y="167090"/>
                  </a:lnTo>
                  <a:lnTo>
                    <a:pt x="24173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9" name="Полилиния: фигура 8">
              <a:extLst>
                <a:ext uri="{FF2B5EF4-FFF2-40B4-BE49-F238E27FC236}">
                  <a16:creationId xmlns:a16="http://schemas.microsoft.com/office/drawing/2014/main" id="{5929A14C-C08B-DDF0-1F1D-D7D847FD42AA}"/>
                </a:ext>
              </a:extLst>
            </p:cNvPr>
            <p:cNvSpPr/>
            <p:nvPr/>
          </p:nvSpPr>
          <p:spPr>
            <a:xfrm>
              <a:off x="9200403" y="259445"/>
              <a:ext cx="254320" cy="24206"/>
            </a:xfrm>
            <a:custGeom>
              <a:avLst/>
              <a:gdLst>
                <a:gd name="connsiteX0" fmla="*/ 254321 w 254320"/>
                <a:gd name="connsiteY0" fmla="*/ 0 h 24206"/>
                <a:gd name="connsiteX1" fmla="*/ 0 w 254320"/>
                <a:gd name="connsiteY1" fmla="*/ 0 h 24206"/>
                <a:gd name="connsiteX2" fmla="*/ 0 w 254320"/>
                <a:gd name="connsiteY2" fmla="*/ 24207 h 24206"/>
                <a:gd name="connsiteX3" fmla="*/ 254321 w 254320"/>
                <a:gd name="connsiteY3" fmla="*/ 24207 h 24206"/>
                <a:gd name="connsiteX4" fmla="*/ 254321 w 254320"/>
                <a:gd name="connsiteY4" fmla="*/ 0 h 24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0" h="24206">
                  <a:moveTo>
                    <a:pt x="254321" y="0"/>
                  </a:moveTo>
                  <a:lnTo>
                    <a:pt x="0" y="0"/>
                  </a:lnTo>
                  <a:lnTo>
                    <a:pt x="0" y="24207"/>
                  </a:lnTo>
                  <a:lnTo>
                    <a:pt x="254321" y="24207"/>
                  </a:lnTo>
                  <a:lnTo>
                    <a:pt x="254321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0" name="Полилиния: фигура 9">
              <a:extLst>
                <a:ext uri="{FF2B5EF4-FFF2-40B4-BE49-F238E27FC236}">
                  <a16:creationId xmlns:a16="http://schemas.microsoft.com/office/drawing/2014/main" id="{F0AB7819-6A04-ADD9-197C-822FC7732AD0}"/>
                </a:ext>
              </a:extLst>
            </p:cNvPr>
            <p:cNvSpPr/>
            <p:nvPr/>
          </p:nvSpPr>
          <p:spPr>
            <a:xfrm>
              <a:off x="8690919" y="254725"/>
              <a:ext cx="253968" cy="92696"/>
            </a:xfrm>
            <a:custGeom>
              <a:avLst/>
              <a:gdLst>
                <a:gd name="connsiteX0" fmla="*/ 127102 w 253968"/>
                <a:gd name="connsiteY0" fmla="*/ 0 h 92696"/>
                <a:gd name="connsiteX1" fmla="*/ 0 w 253968"/>
                <a:gd name="connsiteY1" fmla="*/ 92697 h 92696"/>
                <a:gd name="connsiteX2" fmla="*/ 25819 w 253968"/>
                <a:gd name="connsiteY2" fmla="*/ 92697 h 92696"/>
                <a:gd name="connsiteX3" fmla="*/ 126984 w 253968"/>
                <a:gd name="connsiteY3" fmla="*/ 24207 h 92696"/>
                <a:gd name="connsiteX4" fmla="*/ 228149 w 253968"/>
                <a:gd name="connsiteY4" fmla="*/ 92697 h 92696"/>
                <a:gd name="connsiteX5" fmla="*/ 253968 w 253968"/>
                <a:gd name="connsiteY5" fmla="*/ 92697 h 92696"/>
                <a:gd name="connsiteX6" fmla="*/ 126866 w 253968"/>
                <a:gd name="connsiteY6" fmla="*/ 0 h 92696"/>
                <a:gd name="connsiteX7" fmla="*/ 127102 w 253968"/>
                <a:gd name="connsiteY7" fmla="*/ 0 h 92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696">
                  <a:moveTo>
                    <a:pt x="127102" y="0"/>
                  </a:moveTo>
                  <a:cubicBezTo>
                    <a:pt x="67561" y="0"/>
                    <a:pt x="16858" y="39086"/>
                    <a:pt x="0" y="92697"/>
                  </a:cubicBezTo>
                  <a:lnTo>
                    <a:pt x="25819" y="92697"/>
                  </a:lnTo>
                  <a:cubicBezTo>
                    <a:pt x="41736" y="52666"/>
                    <a:pt x="81120" y="24207"/>
                    <a:pt x="126984" y="24207"/>
                  </a:cubicBezTo>
                  <a:cubicBezTo>
                    <a:pt x="172848" y="24207"/>
                    <a:pt x="212232" y="52666"/>
                    <a:pt x="228149" y="92697"/>
                  </a:cubicBezTo>
                  <a:lnTo>
                    <a:pt x="253968" y="92697"/>
                  </a:lnTo>
                  <a:cubicBezTo>
                    <a:pt x="236986" y="38968"/>
                    <a:pt x="186525" y="0"/>
                    <a:pt x="126866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1" name="Полилиния: фигура 10">
              <a:extLst>
                <a:ext uri="{FF2B5EF4-FFF2-40B4-BE49-F238E27FC236}">
                  <a16:creationId xmlns:a16="http://schemas.microsoft.com/office/drawing/2014/main" id="{F0E14C7F-E466-BCB7-0834-827ED5EC6532}"/>
                </a:ext>
              </a:extLst>
            </p:cNvPr>
            <p:cNvSpPr/>
            <p:nvPr/>
          </p:nvSpPr>
          <p:spPr>
            <a:xfrm>
              <a:off x="8690912" y="426303"/>
              <a:ext cx="254209" cy="92578"/>
            </a:xfrm>
            <a:custGeom>
              <a:avLst/>
              <a:gdLst>
                <a:gd name="connsiteX0" fmla="*/ 127102 w 254209"/>
                <a:gd name="connsiteY0" fmla="*/ 68371 h 92578"/>
                <a:gd name="connsiteX1" fmla="*/ 25943 w 254209"/>
                <a:gd name="connsiteY1" fmla="*/ 0 h 92578"/>
                <a:gd name="connsiteX2" fmla="*/ 0 w 254209"/>
                <a:gd name="connsiteY2" fmla="*/ 0 h 92578"/>
                <a:gd name="connsiteX3" fmla="*/ 127102 w 254209"/>
                <a:gd name="connsiteY3" fmla="*/ 92578 h 92578"/>
                <a:gd name="connsiteX4" fmla="*/ 254210 w 254209"/>
                <a:gd name="connsiteY4" fmla="*/ 0 h 92578"/>
                <a:gd name="connsiteX5" fmla="*/ 228267 w 254209"/>
                <a:gd name="connsiteY5" fmla="*/ 0 h 92578"/>
                <a:gd name="connsiteX6" fmla="*/ 127102 w 254209"/>
                <a:gd name="connsiteY6" fmla="*/ 68371 h 92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9" h="92578">
                  <a:moveTo>
                    <a:pt x="127102" y="68371"/>
                  </a:moveTo>
                  <a:cubicBezTo>
                    <a:pt x="81238" y="68371"/>
                    <a:pt x="41860" y="40031"/>
                    <a:pt x="25943" y="0"/>
                  </a:cubicBezTo>
                  <a:lnTo>
                    <a:pt x="0" y="0"/>
                  </a:lnTo>
                  <a:cubicBezTo>
                    <a:pt x="16982" y="53611"/>
                    <a:pt x="67444" y="92578"/>
                    <a:pt x="127102" y="92578"/>
                  </a:cubicBezTo>
                  <a:cubicBezTo>
                    <a:pt x="186766" y="92578"/>
                    <a:pt x="237228" y="53611"/>
                    <a:pt x="254210" y="0"/>
                  </a:cubicBezTo>
                  <a:lnTo>
                    <a:pt x="228267" y="0"/>
                  </a:lnTo>
                  <a:cubicBezTo>
                    <a:pt x="212350" y="40031"/>
                    <a:pt x="172972" y="68371"/>
                    <a:pt x="127102" y="68371"/>
                  </a:cubicBez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2" name="Полилиния: фигура 11">
              <a:extLst>
                <a:ext uri="{FF2B5EF4-FFF2-40B4-BE49-F238E27FC236}">
                  <a16:creationId xmlns:a16="http://schemas.microsoft.com/office/drawing/2014/main" id="{E32CB3CD-37B9-2AC3-56AF-D7BD35DFF814}"/>
                </a:ext>
              </a:extLst>
            </p:cNvPr>
            <p:cNvSpPr/>
            <p:nvPr/>
          </p:nvSpPr>
          <p:spPr>
            <a:xfrm>
              <a:off x="8181703" y="259445"/>
              <a:ext cx="254322" cy="87736"/>
            </a:xfrm>
            <a:custGeom>
              <a:avLst/>
              <a:gdLst>
                <a:gd name="connsiteX0" fmla="*/ 230152 w 254322"/>
                <a:gd name="connsiteY0" fmla="*/ 63411 h 87736"/>
                <a:gd name="connsiteX1" fmla="*/ 24288 w 254322"/>
                <a:gd name="connsiteY1" fmla="*/ 63411 h 87736"/>
                <a:gd name="connsiteX2" fmla="*/ 24288 w 254322"/>
                <a:gd name="connsiteY2" fmla="*/ 0 h 87736"/>
                <a:gd name="connsiteX3" fmla="*/ 0 w 254322"/>
                <a:gd name="connsiteY3" fmla="*/ 0 h 87736"/>
                <a:gd name="connsiteX4" fmla="*/ 0 w 254322"/>
                <a:gd name="connsiteY4" fmla="*/ 87737 h 87736"/>
                <a:gd name="connsiteX5" fmla="*/ 254323 w 254322"/>
                <a:gd name="connsiteY5" fmla="*/ 87737 h 87736"/>
                <a:gd name="connsiteX6" fmla="*/ 254323 w 254322"/>
                <a:gd name="connsiteY6" fmla="*/ 0 h 87736"/>
                <a:gd name="connsiteX7" fmla="*/ 230152 w 254322"/>
                <a:gd name="connsiteY7" fmla="*/ 0 h 87736"/>
                <a:gd name="connsiteX8" fmla="*/ 230152 w 254322"/>
                <a:gd name="connsiteY8" fmla="*/ 63411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2" h="87736">
                  <a:moveTo>
                    <a:pt x="230152" y="63411"/>
                  </a:moveTo>
                  <a:lnTo>
                    <a:pt x="24288" y="63411"/>
                  </a:lnTo>
                  <a:lnTo>
                    <a:pt x="24288" y="0"/>
                  </a:lnTo>
                  <a:lnTo>
                    <a:pt x="0" y="0"/>
                  </a:lnTo>
                  <a:lnTo>
                    <a:pt x="0" y="87737"/>
                  </a:lnTo>
                  <a:lnTo>
                    <a:pt x="254323" y="87737"/>
                  </a:lnTo>
                  <a:lnTo>
                    <a:pt x="254323" y="0"/>
                  </a:lnTo>
                  <a:lnTo>
                    <a:pt x="230152" y="0"/>
                  </a:lnTo>
                  <a:lnTo>
                    <a:pt x="230152" y="63411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3" name="Полилиния: фигура 12">
              <a:extLst>
                <a:ext uri="{FF2B5EF4-FFF2-40B4-BE49-F238E27FC236}">
                  <a16:creationId xmlns:a16="http://schemas.microsoft.com/office/drawing/2014/main" id="{C5FBCB1F-29CD-991F-F817-90A7C69A3121}"/>
                </a:ext>
              </a:extLst>
            </p:cNvPr>
            <p:cNvSpPr/>
            <p:nvPr/>
          </p:nvSpPr>
          <p:spPr>
            <a:xfrm>
              <a:off x="8181703" y="426418"/>
              <a:ext cx="254322" cy="87737"/>
            </a:xfrm>
            <a:custGeom>
              <a:avLst/>
              <a:gdLst>
                <a:gd name="connsiteX0" fmla="*/ 0 w 254322"/>
                <a:gd name="connsiteY0" fmla="*/ 87737 h 87737"/>
                <a:gd name="connsiteX1" fmla="*/ 24288 w 254322"/>
                <a:gd name="connsiteY1" fmla="*/ 87737 h 87737"/>
                <a:gd name="connsiteX2" fmla="*/ 24288 w 254322"/>
                <a:gd name="connsiteY2" fmla="*/ 24326 h 87737"/>
                <a:gd name="connsiteX3" fmla="*/ 230152 w 254322"/>
                <a:gd name="connsiteY3" fmla="*/ 24326 h 87737"/>
                <a:gd name="connsiteX4" fmla="*/ 230152 w 254322"/>
                <a:gd name="connsiteY4" fmla="*/ 87737 h 87737"/>
                <a:gd name="connsiteX5" fmla="*/ 254323 w 254322"/>
                <a:gd name="connsiteY5" fmla="*/ 87737 h 87737"/>
                <a:gd name="connsiteX6" fmla="*/ 254323 w 254322"/>
                <a:gd name="connsiteY6" fmla="*/ 0 h 87737"/>
                <a:gd name="connsiteX7" fmla="*/ 0 w 254322"/>
                <a:gd name="connsiteY7" fmla="*/ 0 h 87737"/>
                <a:gd name="connsiteX8" fmla="*/ 0 w 254322"/>
                <a:gd name="connsiteY8" fmla="*/ 87737 h 87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2" h="87737">
                  <a:moveTo>
                    <a:pt x="0" y="87737"/>
                  </a:moveTo>
                  <a:lnTo>
                    <a:pt x="24288" y="87737"/>
                  </a:lnTo>
                  <a:lnTo>
                    <a:pt x="24288" y="24326"/>
                  </a:lnTo>
                  <a:lnTo>
                    <a:pt x="230152" y="24326"/>
                  </a:lnTo>
                  <a:lnTo>
                    <a:pt x="230152" y="87737"/>
                  </a:lnTo>
                  <a:lnTo>
                    <a:pt x="254323" y="87737"/>
                  </a:lnTo>
                  <a:lnTo>
                    <a:pt x="254323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4" name="Полилиния: фигура 13">
              <a:extLst>
                <a:ext uri="{FF2B5EF4-FFF2-40B4-BE49-F238E27FC236}">
                  <a16:creationId xmlns:a16="http://schemas.microsoft.com/office/drawing/2014/main" id="{36B13990-62FB-39E7-2552-A46119D9D152}"/>
                </a:ext>
              </a:extLst>
            </p:cNvPr>
            <p:cNvSpPr/>
            <p:nvPr/>
          </p:nvSpPr>
          <p:spPr>
            <a:xfrm>
              <a:off x="9709750" y="254840"/>
              <a:ext cx="254085" cy="92578"/>
            </a:xfrm>
            <a:custGeom>
              <a:avLst/>
              <a:gdLst>
                <a:gd name="connsiteX0" fmla="*/ 127931 w 254085"/>
                <a:gd name="connsiteY0" fmla="*/ 24207 h 92578"/>
                <a:gd name="connsiteX1" fmla="*/ 229684 w 254085"/>
                <a:gd name="connsiteY1" fmla="*/ 92460 h 92578"/>
                <a:gd name="connsiteX2" fmla="*/ 254086 w 254085"/>
                <a:gd name="connsiteY2" fmla="*/ 92460 h 92578"/>
                <a:gd name="connsiteX3" fmla="*/ 254086 w 254085"/>
                <a:gd name="connsiteY3" fmla="*/ 4841 h 92578"/>
                <a:gd name="connsiteX4" fmla="*/ 229919 w 254085"/>
                <a:gd name="connsiteY4" fmla="*/ 4841 h 92578"/>
                <a:gd name="connsiteX5" fmla="*/ 229919 w 254085"/>
                <a:gd name="connsiteY5" fmla="*/ 46525 h 92578"/>
                <a:gd name="connsiteX6" fmla="*/ 127931 w 254085"/>
                <a:gd name="connsiteY6" fmla="*/ 0 h 92578"/>
                <a:gd name="connsiteX7" fmla="*/ 0 w 254085"/>
                <a:gd name="connsiteY7" fmla="*/ 92578 h 92578"/>
                <a:gd name="connsiteX8" fmla="*/ 26060 w 254085"/>
                <a:gd name="connsiteY8" fmla="*/ 92578 h 92578"/>
                <a:gd name="connsiteX9" fmla="*/ 127814 w 254085"/>
                <a:gd name="connsiteY9" fmla="*/ 24207 h 92578"/>
                <a:gd name="connsiteX10" fmla="*/ 127931 w 254085"/>
                <a:gd name="connsiteY10" fmla="*/ 24207 h 92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85" h="92578">
                  <a:moveTo>
                    <a:pt x="127931" y="24207"/>
                  </a:moveTo>
                  <a:cubicBezTo>
                    <a:pt x="174147" y="24207"/>
                    <a:pt x="213643" y="52547"/>
                    <a:pt x="229684" y="92460"/>
                  </a:cubicBezTo>
                  <a:lnTo>
                    <a:pt x="254086" y="92460"/>
                  </a:lnTo>
                  <a:lnTo>
                    <a:pt x="254086" y="4841"/>
                  </a:lnTo>
                  <a:lnTo>
                    <a:pt x="229919" y="4841"/>
                  </a:lnTo>
                  <a:lnTo>
                    <a:pt x="229919" y="46525"/>
                  </a:lnTo>
                  <a:cubicBezTo>
                    <a:pt x="205276" y="18067"/>
                    <a:pt x="168726" y="0"/>
                    <a:pt x="127931" y="0"/>
                  </a:cubicBezTo>
                  <a:cubicBezTo>
                    <a:pt x="68031" y="0"/>
                    <a:pt x="17217" y="38968"/>
                    <a:pt x="0" y="92578"/>
                  </a:cubicBezTo>
                  <a:lnTo>
                    <a:pt x="26060" y="92578"/>
                  </a:lnTo>
                  <a:cubicBezTo>
                    <a:pt x="42095" y="52547"/>
                    <a:pt x="81708" y="24207"/>
                    <a:pt x="127814" y="24207"/>
                  </a:cubicBezTo>
                  <a:lnTo>
                    <a:pt x="127931" y="24207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5" name="Полилиния: фигура 14">
              <a:extLst>
                <a:ext uri="{FF2B5EF4-FFF2-40B4-BE49-F238E27FC236}">
                  <a16:creationId xmlns:a16="http://schemas.microsoft.com/office/drawing/2014/main" id="{1F8DD40F-B9EC-816D-CD5A-83AF8C1D5DC6}"/>
                </a:ext>
              </a:extLst>
            </p:cNvPr>
            <p:cNvSpPr/>
            <p:nvPr/>
          </p:nvSpPr>
          <p:spPr>
            <a:xfrm>
              <a:off x="9709985" y="426175"/>
              <a:ext cx="254085" cy="92578"/>
            </a:xfrm>
            <a:custGeom>
              <a:avLst/>
              <a:gdLst>
                <a:gd name="connsiteX0" fmla="*/ 229802 w 254085"/>
                <a:gd name="connsiteY0" fmla="*/ 118 h 92578"/>
                <a:gd name="connsiteX1" fmla="*/ 229567 w 254085"/>
                <a:gd name="connsiteY1" fmla="*/ 118 h 92578"/>
                <a:gd name="connsiteX2" fmla="*/ 127814 w 254085"/>
                <a:gd name="connsiteY2" fmla="*/ 68371 h 92578"/>
                <a:gd name="connsiteX3" fmla="*/ 26060 w 254085"/>
                <a:gd name="connsiteY3" fmla="*/ 0 h 92578"/>
                <a:gd name="connsiteX4" fmla="*/ 0 w 254085"/>
                <a:gd name="connsiteY4" fmla="*/ 0 h 92578"/>
                <a:gd name="connsiteX5" fmla="*/ 127931 w 254085"/>
                <a:gd name="connsiteY5" fmla="*/ 92578 h 92578"/>
                <a:gd name="connsiteX6" fmla="*/ 229919 w 254085"/>
                <a:gd name="connsiteY6" fmla="*/ 46053 h 92578"/>
                <a:gd name="connsiteX7" fmla="*/ 229919 w 254085"/>
                <a:gd name="connsiteY7" fmla="*/ 87737 h 92578"/>
                <a:gd name="connsiteX8" fmla="*/ 254085 w 254085"/>
                <a:gd name="connsiteY8" fmla="*/ 87737 h 92578"/>
                <a:gd name="connsiteX9" fmla="*/ 254085 w 254085"/>
                <a:gd name="connsiteY9" fmla="*/ 118 h 92578"/>
                <a:gd name="connsiteX10" fmla="*/ 229919 w 254085"/>
                <a:gd name="connsiteY10" fmla="*/ 118 h 92578"/>
                <a:gd name="connsiteX11" fmla="*/ 229802 w 254085"/>
                <a:gd name="connsiteY11" fmla="*/ 118 h 92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5" h="92578">
                  <a:moveTo>
                    <a:pt x="229802" y="118"/>
                  </a:moveTo>
                  <a:lnTo>
                    <a:pt x="229567" y="118"/>
                  </a:lnTo>
                  <a:cubicBezTo>
                    <a:pt x="213532" y="40149"/>
                    <a:pt x="173912" y="68371"/>
                    <a:pt x="127814" y="68371"/>
                  </a:cubicBezTo>
                  <a:cubicBezTo>
                    <a:pt x="81708" y="68371"/>
                    <a:pt x="42095" y="40030"/>
                    <a:pt x="26060" y="0"/>
                  </a:cubicBezTo>
                  <a:lnTo>
                    <a:pt x="0" y="0"/>
                  </a:lnTo>
                  <a:cubicBezTo>
                    <a:pt x="17099" y="53611"/>
                    <a:pt x="67914" y="92578"/>
                    <a:pt x="127931" y="92578"/>
                  </a:cubicBezTo>
                  <a:cubicBezTo>
                    <a:pt x="168844" y="92578"/>
                    <a:pt x="205394" y="74511"/>
                    <a:pt x="229919" y="46053"/>
                  </a:cubicBezTo>
                  <a:lnTo>
                    <a:pt x="229919" y="87737"/>
                  </a:lnTo>
                  <a:lnTo>
                    <a:pt x="254085" y="87737"/>
                  </a:lnTo>
                  <a:lnTo>
                    <a:pt x="254085" y="118"/>
                  </a:lnTo>
                  <a:lnTo>
                    <a:pt x="229919" y="118"/>
                  </a:lnTo>
                  <a:lnTo>
                    <a:pt x="229802" y="118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7" name="Полилиния: фигура 16">
              <a:extLst>
                <a:ext uri="{FF2B5EF4-FFF2-40B4-BE49-F238E27FC236}">
                  <a16:creationId xmlns:a16="http://schemas.microsoft.com/office/drawing/2014/main" id="{D2821065-58FA-1D61-408F-D40DEBAB4C0A}"/>
                </a:ext>
              </a:extLst>
            </p:cNvPr>
            <p:cNvSpPr/>
            <p:nvPr/>
          </p:nvSpPr>
          <p:spPr>
            <a:xfrm>
              <a:off x="10218862" y="765085"/>
              <a:ext cx="253974" cy="92693"/>
            </a:xfrm>
            <a:custGeom>
              <a:avLst/>
              <a:gdLst>
                <a:gd name="connsiteX0" fmla="*/ 127102 w 253974"/>
                <a:gd name="connsiteY0" fmla="*/ 0 h 92693"/>
                <a:gd name="connsiteX1" fmla="*/ 0 w 253974"/>
                <a:gd name="connsiteY1" fmla="*/ 92694 h 92693"/>
                <a:gd name="connsiteX2" fmla="*/ 25825 w 253974"/>
                <a:gd name="connsiteY2" fmla="*/ 92694 h 92693"/>
                <a:gd name="connsiteX3" fmla="*/ 126984 w 253974"/>
                <a:gd name="connsiteY3" fmla="*/ 24205 h 92693"/>
                <a:gd name="connsiteX4" fmla="*/ 228149 w 253974"/>
                <a:gd name="connsiteY4" fmla="*/ 92694 h 92693"/>
                <a:gd name="connsiteX5" fmla="*/ 253975 w 253974"/>
                <a:gd name="connsiteY5" fmla="*/ 92694 h 92693"/>
                <a:gd name="connsiteX6" fmla="*/ 126867 w 253974"/>
                <a:gd name="connsiteY6" fmla="*/ 0 h 92693"/>
                <a:gd name="connsiteX7" fmla="*/ 127102 w 253974"/>
                <a:gd name="connsiteY7" fmla="*/ 0 h 92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74" h="92693">
                  <a:moveTo>
                    <a:pt x="127102" y="0"/>
                  </a:moveTo>
                  <a:cubicBezTo>
                    <a:pt x="67561" y="0"/>
                    <a:pt x="16864" y="39084"/>
                    <a:pt x="0" y="92694"/>
                  </a:cubicBezTo>
                  <a:lnTo>
                    <a:pt x="25825" y="92694"/>
                  </a:lnTo>
                  <a:cubicBezTo>
                    <a:pt x="41742" y="52663"/>
                    <a:pt x="81120" y="24205"/>
                    <a:pt x="126984" y="24205"/>
                  </a:cubicBezTo>
                  <a:cubicBezTo>
                    <a:pt x="172854" y="24205"/>
                    <a:pt x="212232" y="52663"/>
                    <a:pt x="228149" y="92694"/>
                  </a:cubicBezTo>
                  <a:lnTo>
                    <a:pt x="253975" y="92694"/>
                  </a:lnTo>
                  <a:cubicBezTo>
                    <a:pt x="236993" y="38967"/>
                    <a:pt x="186531" y="0"/>
                    <a:pt x="126867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8" name="Полилиния: фигура 17">
              <a:extLst>
                <a:ext uri="{FF2B5EF4-FFF2-40B4-BE49-F238E27FC236}">
                  <a16:creationId xmlns:a16="http://schemas.microsoft.com/office/drawing/2014/main" id="{A2F7877B-715E-CC58-4EC1-C1C3BEB787C2}"/>
                </a:ext>
              </a:extLst>
            </p:cNvPr>
            <p:cNvSpPr/>
            <p:nvPr/>
          </p:nvSpPr>
          <p:spPr>
            <a:xfrm>
              <a:off x="10218862" y="936776"/>
              <a:ext cx="254209" cy="92576"/>
            </a:xfrm>
            <a:custGeom>
              <a:avLst/>
              <a:gdLst>
                <a:gd name="connsiteX0" fmla="*/ 127102 w 254209"/>
                <a:gd name="connsiteY0" fmla="*/ 68371 h 92576"/>
                <a:gd name="connsiteX1" fmla="*/ 25943 w 254209"/>
                <a:gd name="connsiteY1" fmla="*/ 0 h 92576"/>
                <a:gd name="connsiteX2" fmla="*/ 0 w 254209"/>
                <a:gd name="connsiteY2" fmla="*/ 0 h 92576"/>
                <a:gd name="connsiteX3" fmla="*/ 127102 w 254209"/>
                <a:gd name="connsiteY3" fmla="*/ 92577 h 92576"/>
                <a:gd name="connsiteX4" fmla="*/ 254210 w 254209"/>
                <a:gd name="connsiteY4" fmla="*/ 0 h 92576"/>
                <a:gd name="connsiteX5" fmla="*/ 228267 w 254209"/>
                <a:gd name="connsiteY5" fmla="*/ 0 h 92576"/>
                <a:gd name="connsiteX6" fmla="*/ 127102 w 254209"/>
                <a:gd name="connsiteY6" fmla="*/ 68371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9" h="92576">
                  <a:moveTo>
                    <a:pt x="127102" y="68371"/>
                  </a:moveTo>
                  <a:cubicBezTo>
                    <a:pt x="81238" y="68371"/>
                    <a:pt x="41860" y="40031"/>
                    <a:pt x="25943" y="0"/>
                  </a:cubicBezTo>
                  <a:lnTo>
                    <a:pt x="0" y="0"/>
                  </a:lnTo>
                  <a:cubicBezTo>
                    <a:pt x="16982" y="53610"/>
                    <a:pt x="67443" y="92577"/>
                    <a:pt x="127102" y="92577"/>
                  </a:cubicBezTo>
                  <a:cubicBezTo>
                    <a:pt x="186766" y="92577"/>
                    <a:pt x="237228" y="53610"/>
                    <a:pt x="254210" y="0"/>
                  </a:cubicBezTo>
                  <a:lnTo>
                    <a:pt x="228267" y="0"/>
                  </a:lnTo>
                  <a:cubicBezTo>
                    <a:pt x="212350" y="40031"/>
                    <a:pt x="172972" y="68371"/>
                    <a:pt x="127102" y="68371"/>
                  </a:cubicBez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9" name="Полилиния: фигура 18">
              <a:extLst>
                <a:ext uri="{FF2B5EF4-FFF2-40B4-BE49-F238E27FC236}">
                  <a16:creationId xmlns:a16="http://schemas.microsoft.com/office/drawing/2014/main" id="{2C3A80E5-6D12-0639-E615-301BD54C3E95}"/>
                </a:ext>
              </a:extLst>
            </p:cNvPr>
            <p:cNvSpPr/>
            <p:nvPr/>
          </p:nvSpPr>
          <p:spPr>
            <a:xfrm>
              <a:off x="9709750" y="769931"/>
              <a:ext cx="254320" cy="87736"/>
            </a:xfrm>
            <a:custGeom>
              <a:avLst/>
              <a:gdLst>
                <a:gd name="connsiteX0" fmla="*/ 230155 w 254320"/>
                <a:gd name="connsiteY0" fmla="*/ 63414 h 87736"/>
                <a:gd name="connsiteX1" fmla="*/ 24173 w 254320"/>
                <a:gd name="connsiteY1" fmla="*/ 63414 h 87736"/>
                <a:gd name="connsiteX2" fmla="*/ 24173 w 254320"/>
                <a:gd name="connsiteY2" fmla="*/ 0 h 87736"/>
                <a:gd name="connsiteX3" fmla="*/ 0 w 254320"/>
                <a:gd name="connsiteY3" fmla="*/ 0 h 87736"/>
                <a:gd name="connsiteX4" fmla="*/ 0 w 254320"/>
                <a:gd name="connsiteY4" fmla="*/ 87737 h 87736"/>
                <a:gd name="connsiteX5" fmla="*/ 254321 w 254320"/>
                <a:gd name="connsiteY5" fmla="*/ 87737 h 87736"/>
                <a:gd name="connsiteX6" fmla="*/ 254321 w 254320"/>
                <a:gd name="connsiteY6" fmla="*/ 0 h 87736"/>
                <a:gd name="connsiteX7" fmla="*/ 230155 w 254320"/>
                <a:gd name="connsiteY7" fmla="*/ 0 h 87736"/>
                <a:gd name="connsiteX8" fmla="*/ 230155 w 254320"/>
                <a:gd name="connsiteY8" fmla="*/ 63414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0" h="87736">
                  <a:moveTo>
                    <a:pt x="230155" y="63414"/>
                  </a:moveTo>
                  <a:lnTo>
                    <a:pt x="24173" y="63414"/>
                  </a:lnTo>
                  <a:lnTo>
                    <a:pt x="24173" y="0"/>
                  </a:lnTo>
                  <a:lnTo>
                    <a:pt x="0" y="0"/>
                  </a:lnTo>
                  <a:lnTo>
                    <a:pt x="0" y="87737"/>
                  </a:lnTo>
                  <a:lnTo>
                    <a:pt x="254321" y="87737"/>
                  </a:lnTo>
                  <a:lnTo>
                    <a:pt x="254321" y="0"/>
                  </a:lnTo>
                  <a:lnTo>
                    <a:pt x="230155" y="0"/>
                  </a:lnTo>
                  <a:lnTo>
                    <a:pt x="230155" y="63414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0" name="Полилиния: фигура 19">
              <a:extLst>
                <a:ext uri="{FF2B5EF4-FFF2-40B4-BE49-F238E27FC236}">
                  <a16:creationId xmlns:a16="http://schemas.microsoft.com/office/drawing/2014/main" id="{1B75B21E-170A-3CF1-BE8A-909572508089}"/>
                </a:ext>
              </a:extLst>
            </p:cNvPr>
            <p:cNvSpPr/>
            <p:nvPr/>
          </p:nvSpPr>
          <p:spPr>
            <a:xfrm>
              <a:off x="9709750" y="936900"/>
              <a:ext cx="254320" cy="87736"/>
            </a:xfrm>
            <a:custGeom>
              <a:avLst/>
              <a:gdLst>
                <a:gd name="connsiteX0" fmla="*/ 0 w 254320"/>
                <a:gd name="connsiteY0" fmla="*/ 87737 h 87736"/>
                <a:gd name="connsiteX1" fmla="*/ 24173 w 254320"/>
                <a:gd name="connsiteY1" fmla="*/ 87737 h 87736"/>
                <a:gd name="connsiteX2" fmla="*/ 24173 w 254320"/>
                <a:gd name="connsiteY2" fmla="*/ 24330 h 87736"/>
                <a:gd name="connsiteX3" fmla="*/ 230155 w 254320"/>
                <a:gd name="connsiteY3" fmla="*/ 24330 h 87736"/>
                <a:gd name="connsiteX4" fmla="*/ 230155 w 254320"/>
                <a:gd name="connsiteY4" fmla="*/ 87737 h 87736"/>
                <a:gd name="connsiteX5" fmla="*/ 254321 w 254320"/>
                <a:gd name="connsiteY5" fmla="*/ 87737 h 87736"/>
                <a:gd name="connsiteX6" fmla="*/ 254321 w 254320"/>
                <a:gd name="connsiteY6" fmla="*/ 0 h 87736"/>
                <a:gd name="connsiteX7" fmla="*/ 0 w 254320"/>
                <a:gd name="connsiteY7" fmla="*/ 0 h 87736"/>
                <a:gd name="connsiteX8" fmla="*/ 0 w 254320"/>
                <a:gd name="connsiteY8" fmla="*/ 8773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0" h="87736">
                  <a:moveTo>
                    <a:pt x="0" y="87737"/>
                  </a:moveTo>
                  <a:lnTo>
                    <a:pt x="24173" y="87737"/>
                  </a:lnTo>
                  <a:lnTo>
                    <a:pt x="24173" y="24330"/>
                  </a:lnTo>
                  <a:lnTo>
                    <a:pt x="230155" y="24330"/>
                  </a:lnTo>
                  <a:lnTo>
                    <a:pt x="230155" y="87737"/>
                  </a:lnTo>
                  <a:lnTo>
                    <a:pt x="254321" y="87737"/>
                  </a:lnTo>
                  <a:lnTo>
                    <a:pt x="254321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1" name="Полилиния: фигура 20">
              <a:extLst>
                <a:ext uri="{FF2B5EF4-FFF2-40B4-BE49-F238E27FC236}">
                  <a16:creationId xmlns:a16="http://schemas.microsoft.com/office/drawing/2014/main" id="{6B49E42F-97F0-72AC-6267-968A31BC093D}"/>
                </a:ext>
              </a:extLst>
            </p:cNvPr>
            <p:cNvSpPr/>
            <p:nvPr/>
          </p:nvSpPr>
          <p:spPr>
            <a:xfrm>
              <a:off x="8805996" y="857543"/>
              <a:ext cx="24172" cy="167087"/>
            </a:xfrm>
            <a:custGeom>
              <a:avLst/>
              <a:gdLst>
                <a:gd name="connsiteX0" fmla="*/ 24173 w 24172"/>
                <a:gd name="connsiteY0" fmla="*/ 0 h 167087"/>
                <a:gd name="connsiteX1" fmla="*/ 0 w 24172"/>
                <a:gd name="connsiteY1" fmla="*/ 0 h 167087"/>
                <a:gd name="connsiteX2" fmla="*/ 0 w 24172"/>
                <a:gd name="connsiteY2" fmla="*/ 167087 h 167087"/>
                <a:gd name="connsiteX3" fmla="*/ 24173 w 24172"/>
                <a:gd name="connsiteY3" fmla="*/ 167087 h 167087"/>
                <a:gd name="connsiteX4" fmla="*/ 24173 w 24172"/>
                <a:gd name="connsiteY4" fmla="*/ 0 h 167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2" h="167087">
                  <a:moveTo>
                    <a:pt x="24173" y="0"/>
                  </a:moveTo>
                  <a:lnTo>
                    <a:pt x="0" y="0"/>
                  </a:lnTo>
                  <a:lnTo>
                    <a:pt x="0" y="167087"/>
                  </a:lnTo>
                  <a:lnTo>
                    <a:pt x="24173" y="167087"/>
                  </a:lnTo>
                  <a:lnTo>
                    <a:pt x="24173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2" name="Полилиния: фигура 21">
              <a:extLst>
                <a:ext uri="{FF2B5EF4-FFF2-40B4-BE49-F238E27FC236}">
                  <a16:creationId xmlns:a16="http://schemas.microsoft.com/office/drawing/2014/main" id="{AEAFDAAD-E7A3-052F-16B1-0F46F0406753}"/>
                </a:ext>
              </a:extLst>
            </p:cNvPr>
            <p:cNvSpPr/>
            <p:nvPr/>
          </p:nvSpPr>
          <p:spPr>
            <a:xfrm>
              <a:off x="8690919" y="769931"/>
              <a:ext cx="254320" cy="24205"/>
            </a:xfrm>
            <a:custGeom>
              <a:avLst/>
              <a:gdLst>
                <a:gd name="connsiteX0" fmla="*/ 254321 w 254320"/>
                <a:gd name="connsiteY0" fmla="*/ 0 h 24205"/>
                <a:gd name="connsiteX1" fmla="*/ 0 w 254320"/>
                <a:gd name="connsiteY1" fmla="*/ 0 h 24205"/>
                <a:gd name="connsiteX2" fmla="*/ 0 w 254320"/>
                <a:gd name="connsiteY2" fmla="*/ 24205 h 24205"/>
                <a:gd name="connsiteX3" fmla="*/ 254321 w 254320"/>
                <a:gd name="connsiteY3" fmla="*/ 24205 h 24205"/>
                <a:gd name="connsiteX4" fmla="*/ 254321 w 254320"/>
                <a:gd name="connsiteY4" fmla="*/ 0 h 2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0" h="24205">
                  <a:moveTo>
                    <a:pt x="254321" y="0"/>
                  </a:moveTo>
                  <a:lnTo>
                    <a:pt x="0" y="0"/>
                  </a:lnTo>
                  <a:lnTo>
                    <a:pt x="0" y="24205"/>
                  </a:lnTo>
                  <a:lnTo>
                    <a:pt x="254321" y="24205"/>
                  </a:lnTo>
                  <a:lnTo>
                    <a:pt x="254321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3" name="Полилиния: фигура 22">
              <a:extLst>
                <a:ext uri="{FF2B5EF4-FFF2-40B4-BE49-F238E27FC236}">
                  <a16:creationId xmlns:a16="http://schemas.microsoft.com/office/drawing/2014/main" id="{D2404F52-804A-F597-6DFA-676A12A7236E}"/>
                </a:ext>
              </a:extLst>
            </p:cNvPr>
            <p:cNvSpPr/>
            <p:nvPr/>
          </p:nvSpPr>
          <p:spPr>
            <a:xfrm>
              <a:off x="8181814" y="765085"/>
              <a:ext cx="253968" cy="92693"/>
            </a:xfrm>
            <a:custGeom>
              <a:avLst/>
              <a:gdLst>
                <a:gd name="connsiteX0" fmla="*/ 127102 w 253968"/>
                <a:gd name="connsiteY0" fmla="*/ 0 h 92693"/>
                <a:gd name="connsiteX1" fmla="*/ 0 w 253968"/>
                <a:gd name="connsiteY1" fmla="*/ 92694 h 92693"/>
                <a:gd name="connsiteX2" fmla="*/ 25821 w 253968"/>
                <a:gd name="connsiteY2" fmla="*/ 92694 h 92693"/>
                <a:gd name="connsiteX3" fmla="*/ 126985 w 253968"/>
                <a:gd name="connsiteY3" fmla="*/ 24205 h 92693"/>
                <a:gd name="connsiteX4" fmla="*/ 228147 w 253968"/>
                <a:gd name="connsiteY4" fmla="*/ 92694 h 92693"/>
                <a:gd name="connsiteX5" fmla="*/ 253969 w 253968"/>
                <a:gd name="connsiteY5" fmla="*/ 92694 h 92693"/>
                <a:gd name="connsiteX6" fmla="*/ 126866 w 253968"/>
                <a:gd name="connsiteY6" fmla="*/ 0 h 92693"/>
                <a:gd name="connsiteX7" fmla="*/ 127102 w 253968"/>
                <a:gd name="connsiteY7" fmla="*/ 0 h 92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693">
                  <a:moveTo>
                    <a:pt x="127102" y="0"/>
                  </a:moveTo>
                  <a:cubicBezTo>
                    <a:pt x="67560" y="0"/>
                    <a:pt x="16860" y="39084"/>
                    <a:pt x="0" y="92694"/>
                  </a:cubicBezTo>
                  <a:lnTo>
                    <a:pt x="25821" y="92694"/>
                  </a:lnTo>
                  <a:cubicBezTo>
                    <a:pt x="41738" y="52663"/>
                    <a:pt x="81119" y="24205"/>
                    <a:pt x="126985" y="24205"/>
                  </a:cubicBezTo>
                  <a:cubicBezTo>
                    <a:pt x="172850" y="24205"/>
                    <a:pt x="212230" y="52663"/>
                    <a:pt x="228147" y="92694"/>
                  </a:cubicBezTo>
                  <a:lnTo>
                    <a:pt x="253969" y="92694"/>
                  </a:lnTo>
                  <a:cubicBezTo>
                    <a:pt x="236990" y="38967"/>
                    <a:pt x="186527" y="0"/>
                    <a:pt x="126866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4" name="Полилиния: фигура 23">
              <a:extLst>
                <a:ext uri="{FF2B5EF4-FFF2-40B4-BE49-F238E27FC236}">
                  <a16:creationId xmlns:a16="http://schemas.microsoft.com/office/drawing/2014/main" id="{42AB4140-6F3C-3709-AF37-D11A4BD5F7D1}"/>
                </a:ext>
              </a:extLst>
            </p:cNvPr>
            <p:cNvSpPr/>
            <p:nvPr/>
          </p:nvSpPr>
          <p:spPr>
            <a:xfrm>
              <a:off x="8181814" y="936776"/>
              <a:ext cx="254204" cy="92576"/>
            </a:xfrm>
            <a:custGeom>
              <a:avLst/>
              <a:gdLst>
                <a:gd name="connsiteX0" fmla="*/ 127102 w 254204"/>
                <a:gd name="connsiteY0" fmla="*/ 68371 h 92576"/>
                <a:gd name="connsiteX1" fmla="*/ 25939 w 254204"/>
                <a:gd name="connsiteY1" fmla="*/ 0 h 92576"/>
                <a:gd name="connsiteX2" fmla="*/ 0 w 254204"/>
                <a:gd name="connsiteY2" fmla="*/ 0 h 92576"/>
                <a:gd name="connsiteX3" fmla="*/ 127102 w 254204"/>
                <a:gd name="connsiteY3" fmla="*/ 92577 h 92576"/>
                <a:gd name="connsiteX4" fmla="*/ 254205 w 254204"/>
                <a:gd name="connsiteY4" fmla="*/ 0 h 92576"/>
                <a:gd name="connsiteX5" fmla="*/ 228266 w 254204"/>
                <a:gd name="connsiteY5" fmla="*/ 0 h 92576"/>
                <a:gd name="connsiteX6" fmla="*/ 127102 w 254204"/>
                <a:gd name="connsiteY6" fmla="*/ 68371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4" h="92576">
                  <a:moveTo>
                    <a:pt x="127102" y="68371"/>
                  </a:moveTo>
                  <a:cubicBezTo>
                    <a:pt x="81237" y="68371"/>
                    <a:pt x="41857" y="40031"/>
                    <a:pt x="25939" y="0"/>
                  </a:cubicBezTo>
                  <a:lnTo>
                    <a:pt x="0" y="0"/>
                  </a:lnTo>
                  <a:cubicBezTo>
                    <a:pt x="16978" y="53610"/>
                    <a:pt x="67442" y="92577"/>
                    <a:pt x="127102" y="92577"/>
                  </a:cubicBezTo>
                  <a:cubicBezTo>
                    <a:pt x="186762" y="92577"/>
                    <a:pt x="237226" y="53610"/>
                    <a:pt x="254205" y="0"/>
                  </a:cubicBezTo>
                  <a:lnTo>
                    <a:pt x="228266" y="0"/>
                  </a:lnTo>
                  <a:cubicBezTo>
                    <a:pt x="212348" y="40031"/>
                    <a:pt x="172968" y="68371"/>
                    <a:pt x="127102" y="68371"/>
                  </a:cubicBez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5" name="Полилиния: фигура 24">
              <a:extLst>
                <a:ext uri="{FF2B5EF4-FFF2-40B4-BE49-F238E27FC236}">
                  <a16:creationId xmlns:a16="http://schemas.microsoft.com/office/drawing/2014/main" id="{5FF8C637-814C-2E51-926D-6D8E1E98EBDA}"/>
                </a:ext>
              </a:extLst>
            </p:cNvPr>
            <p:cNvSpPr/>
            <p:nvPr/>
          </p:nvSpPr>
          <p:spPr>
            <a:xfrm>
              <a:off x="9200403" y="765326"/>
              <a:ext cx="254085" cy="92576"/>
            </a:xfrm>
            <a:custGeom>
              <a:avLst/>
              <a:gdLst>
                <a:gd name="connsiteX0" fmla="*/ 127925 w 254085"/>
                <a:gd name="connsiteY0" fmla="*/ 24205 h 92576"/>
                <a:gd name="connsiteX1" fmla="*/ 229678 w 254085"/>
                <a:gd name="connsiteY1" fmla="*/ 92459 h 92576"/>
                <a:gd name="connsiteX2" fmla="*/ 254086 w 254085"/>
                <a:gd name="connsiteY2" fmla="*/ 92459 h 92576"/>
                <a:gd name="connsiteX3" fmla="*/ 254086 w 254085"/>
                <a:gd name="connsiteY3" fmla="*/ 4840 h 92576"/>
                <a:gd name="connsiteX4" fmla="*/ 229913 w 254085"/>
                <a:gd name="connsiteY4" fmla="*/ 4840 h 92576"/>
                <a:gd name="connsiteX5" fmla="*/ 229913 w 254085"/>
                <a:gd name="connsiteY5" fmla="*/ 46523 h 92576"/>
                <a:gd name="connsiteX6" fmla="*/ 127925 w 254085"/>
                <a:gd name="connsiteY6" fmla="*/ 0 h 92576"/>
                <a:gd name="connsiteX7" fmla="*/ 0 w 254085"/>
                <a:gd name="connsiteY7" fmla="*/ 92576 h 92576"/>
                <a:gd name="connsiteX8" fmla="*/ 26054 w 254085"/>
                <a:gd name="connsiteY8" fmla="*/ 92576 h 92576"/>
                <a:gd name="connsiteX9" fmla="*/ 127807 w 254085"/>
                <a:gd name="connsiteY9" fmla="*/ 24205 h 92576"/>
                <a:gd name="connsiteX10" fmla="*/ 127925 w 254085"/>
                <a:gd name="connsiteY10" fmla="*/ 24205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85" h="92576">
                  <a:moveTo>
                    <a:pt x="127925" y="24205"/>
                  </a:moveTo>
                  <a:cubicBezTo>
                    <a:pt x="174148" y="24205"/>
                    <a:pt x="213643" y="52545"/>
                    <a:pt x="229678" y="92459"/>
                  </a:cubicBezTo>
                  <a:lnTo>
                    <a:pt x="254086" y="92459"/>
                  </a:lnTo>
                  <a:lnTo>
                    <a:pt x="254086" y="4840"/>
                  </a:lnTo>
                  <a:lnTo>
                    <a:pt x="229913" y="4840"/>
                  </a:lnTo>
                  <a:lnTo>
                    <a:pt x="229913" y="46523"/>
                  </a:lnTo>
                  <a:cubicBezTo>
                    <a:pt x="205270" y="18066"/>
                    <a:pt x="168720" y="0"/>
                    <a:pt x="127925" y="0"/>
                  </a:cubicBezTo>
                  <a:cubicBezTo>
                    <a:pt x="68031" y="0"/>
                    <a:pt x="17210" y="38966"/>
                    <a:pt x="0" y="92576"/>
                  </a:cubicBezTo>
                  <a:lnTo>
                    <a:pt x="26054" y="92576"/>
                  </a:lnTo>
                  <a:cubicBezTo>
                    <a:pt x="42089" y="52545"/>
                    <a:pt x="81708" y="24205"/>
                    <a:pt x="127807" y="24205"/>
                  </a:cubicBezTo>
                  <a:lnTo>
                    <a:pt x="127925" y="24205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6" name="Полилиния: фигура 25">
              <a:extLst>
                <a:ext uri="{FF2B5EF4-FFF2-40B4-BE49-F238E27FC236}">
                  <a16:creationId xmlns:a16="http://schemas.microsoft.com/office/drawing/2014/main" id="{DC9AEDFF-728C-DE9B-9B93-2044808EE81E}"/>
                </a:ext>
              </a:extLst>
            </p:cNvPr>
            <p:cNvSpPr/>
            <p:nvPr/>
          </p:nvSpPr>
          <p:spPr>
            <a:xfrm>
              <a:off x="9200632" y="936672"/>
              <a:ext cx="254085" cy="92576"/>
            </a:xfrm>
            <a:custGeom>
              <a:avLst/>
              <a:gdLst>
                <a:gd name="connsiteX0" fmla="*/ 229795 w 254085"/>
                <a:gd name="connsiteY0" fmla="*/ 118 h 92576"/>
                <a:gd name="connsiteX1" fmla="*/ 229560 w 254085"/>
                <a:gd name="connsiteY1" fmla="*/ 118 h 92576"/>
                <a:gd name="connsiteX2" fmla="*/ 127807 w 254085"/>
                <a:gd name="connsiteY2" fmla="*/ 68371 h 92576"/>
                <a:gd name="connsiteX3" fmla="*/ 26054 w 254085"/>
                <a:gd name="connsiteY3" fmla="*/ 0 h 92576"/>
                <a:gd name="connsiteX4" fmla="*/ 0 w 254085"/>
                <a:gd name="connsiteY4" fmla="*/ 0 h 92576"/>
                <a:gd name="connsiteX5" fmla="*/ 127925 w 254085"/>
                <a:gd name="connsiteY5" fmla="*/ 92576 h 92576"/>
                <a:gd name="connsiteX6" fmla="*/ 229913 w 254085"/>
                <a:gd name="connsiteY6" fmla="*/ 46053 h 92576"/>
                <a:gd name="connsiteX7" fmla="*/ 229913 w 254085"/>
                <a:gd name="connsiteY7" fmla="*/ 87737 h 92576"/>
                <a:gd name="connsiteX8" fmla="*/ 254086 w 254085"/>
                <a:gd name="connsiteY8" fmla="*/ 87737 h 92576"/>
                <a:gd name="connsiteX9" fmla="*/ 254086 w 254085"/>
                <a:gd name="connsiteY9" fmla="*/ 118 h 92576"/>
                <a:gd name="connsiteX10" fmla="*/ 229913 w 254085"/>
                <a:gd name="connsiteY10" fmla="*/ 118 h 92576"/>
                <a:gd name="connsiteX11" fmla="*/ 229795 w 254085"/>
                <a:gd name="connsiteY11" fmla="*/ 118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5" h="92576">
                  <a:moveTo>
                    <a:pt x="229795" y="118"/>
                  </a:moveTo>
                  <a:lnTo>
                    <a:pt x="229560" y="118"/>
                  </a:lnTo>
                  <a:cubicBezTo>
                    <a:pt x="213525" y="40149"/>
                    <a:pt x="173912" y="68371"/>
                    <a:pt x="127807" y="68371"/>
                  </a:cubicBezTo>
                  <a:cubicBezTo>
                    <a:pt x="81708" y="68371"/>
                    <a:pt x="42089" y="40031"/>
                    <a:pt x="26054" y="0"/>
                  </a:cubicBezTo>
                  <a:lnTo>
                    <a:pt x="0" y="0"/>
                  </a:lnTo>
                  <a:cubicBezTo>
                    <a:pt x="17093" y="53610"/>
                    <a:pt x="67914" y="92576"/>
                    <a:pt x="127925" y="92576"/>
                  </a:cubicBezTo>
                  <a:cubicBezTo>
                    <a:pt x="168837" y="92576"/>
                    <a:pt x="205394" y="74510"/>
                    <a:pt x="229913" y="46053"/>
                  </a:cubicBezTo>
                  <a:lnTo>
                    <a:pt x="229913" y="87737"/>
                  </a:lnTo>
                  <a:lnTo>
                    <a:pt x="254086" y="87737"/>
                  </a:lnTo>
                  <a:lnTo>
                    <a:pt x="254086" y="118"/>
                  </a:lnTo>
                  <a:lnTo>
                    <a:pt x="229913" y="118"/>
                  </a:lnTo>
                  <a:lnTo>
                    <a:pt x="229795" y="118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7" name="Полилиния: фигура 26">
              <a:extLst>
                <a:ext uri="{FF2B5EF4-FFF2-40B4-BE49-F238E27FC236}">
                  <a16:creationId xmlns:a16="http://schemas.microsoft.com/office/drawing/2014/main" id="{DA50F20B-DA14-ACC6-E4C4-67DFC974E095}"/>
                </a:ext>
              </a:extLst>
            </p:cNvPr>
            <p:cNvSpPr/>
            <p:nvPr/>
          </p:nvSpPr>
          <p:spPr>
            <a:xfrm>
              <a:off x="10333945" y="1367903"/>
              <a:ext cx="24172" cy="167087"/>
            </a:xfrm>
            <a:custGeom>
              <a:avLst/>
              <a:gdLst>
                <a:gd name="connsiteX0" fmla="*/ 24173 w 24172"/>
                <a:gd name="connsiteY0" fmla="*/ 0 h 167087"/>
                <a:gd name="connsiteX1" fmla="*/ 0 w 24172"/>
                <a:gd name="connsiteY1" fmla="*/ 0 h 167087"/>
                <a:gd name="connsiteX2" fmla="*/ 0 w 24172"/>
                <a:gd name="connsiteY2" fmla="*/ 167087 h 167087"/>
                <a:gd name="connsiteX3" fmla="*/ 24173 w 24172"/>
                <a:gd name="connsiteY3" fmla="*/ 167087 h 167087"/>
                <a:gd name="connsiteX4" fmla="*/ 24173 w 24172"/>
                <a:gd name="connsiteY4" fmla="*/ 0 h 167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2" h="167087">
                  <a:moveTo>
                    <a:pt x="24173" y="0"/>
                  </a:moveTo>
                  <a:lnTo>
                    <a:pt x="0" y="0"/>
                  </a:lnTo>
                  <a:lnTo>
                    <a:pt x="0" y="167087"/>
                  </a:lnTo>
                  <a:lnTo>
                    <a:pt x="24173" y="167087"/>
                  </a:lnTo>
                  <a:lnTo>
                    <a:pt x="24173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8" name="Полилиния: фигура 27">
              <a:extLst>
                <a:ext uri="{FF2B5EF4-FFF2-40B4-BE49-F238E27FC236}">
                  <a16:creationId xmlns:a16="http://schemas.microsoft.com/office/drawing/2014/main" id="{988882BE-2738-4B4B-6782-AE4964524F5D}"/>
                </a:ext>
              </a:extLst>
            </p:cNvPr>
            <p:cNvSpPr/>
            <p:nvPr/>
          </p:nvSpPr>
          <p:spPr>
            <a:xfrm>
              <a:off x="10218868" y="1280290"/>
              <a:ext cx="254327" cy="24205"/>
            </a:xfrm>
            <a:custGeom>
              <a:avLst/>
              <a:gdLst>
                <a:gd name="connsiteX0" fmla="*/ 254327 w 254327"/>
                <a:gd name="connsiteY0" fmla="*/ 0 h 24205"/>
                <a:gd name="connsiteX1" fmla="*/ 0 w 254327"/>
                <a:gd name="connsiteY1" fmla="*/ 0 h 24205"/>
                <a:gd name="connsiteX2" fmla="*/ 0 w 254327"/>
                <a:gd name="connsiteY2" fmla="*/ 24205 h 24205"/>
                <a:gd name="connsiteX3" fmla="*/ 254327 w 254327"/>
                <a:gd name="connsiteY3" fmla="*/ 24205 h 24205"/>
                <a:gd name="connsiteX4" fmla="*/ 254327 w 254327"/>
                <a:gd name="connsiteY4" fmla="*/ 0 h 2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7" h="24205">
                  <a:moveTo>
                    <a:pt x="254327" y="0"/>
                  </a:moveTo>
                  <a:lnTo>
                    <a:pt x="0" y="0"/>
                  </a:lnTo>
                  <a:lnTo>
                    <a:pt x="0" y="24205"/>
                  </a:lnTo>
                  <a:lnTo>
                    <a:pt x="254327" y="24205"/>
                  </a:lnTo>
                  <a:lnTo>
                    <a:pt x="254327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9" name="Полилиния: фигура 28">
              <a:extLst>
                <a:ext uri="{FF2B5EF4-FFF2-40B4-BE49-F238E27FC236}">
                  <a16:creationId xmlns:a16="http://schemas.microsoft.com/office/drawing/2014/main" id="{ED9B850C-538C-6112-88B2-A4BF3C990034}"/>
                </a:ext>
              </a:extLst>
            </p:cNvPr>
            <p:cNvSpPr/>
            <p:nvPr/>
          </p:nvSpPr>
          <p:spPr>
            <a:xfrm>
              <a:off x="9709750" y="1275568"/>
              <a:ext cx="253968" cy="92694"/>
            </a:xfrm>
            <a:custGeom>
              <a:avLst/>
              <a:gdLst>
                <a:gd name="connsiteX0" fmla="*/ 127102 w 253968"/>
                <a:gd name="connsiteY0" fmla="*/ 0 h 92694"/>
                <a:gd name="connsiteX1" fmla="*/ 0 w 253968"/>
                <a:gd name="connsiteY1" fmla="*/ 92694 h 92694"/>
                <a:gd name="connsiteX2" fmla="*/ 25825 w 253968"/>
                <a:gd name="connsiteY2" fmla="*/ 92694 h 92694"/>
                <a:gd name="connsiteX3" fmla="*/ 126984 w 253968"/>
                <a:gd name="connsiteY3" fmla="*/ 24206 h 92694"/>
                <a:gd name="connsiteX4" fmla="*/ 228149 w 253968"/>
                <a:gd name="connsiteY4" fmla="*/ 92694 h 92694"/>
                <a:gd name="connsiteX5" fmla="*/ 253968 w 253968"/>
                <a:gd name="connsiteY5" fmla="*/ 92694 h 92694"/>
                <a:gd name="connsiteX6" fmla="*/ 126867 w 253968"/>
                <a:gd name="connsiteY6" fmla="*/ 0 h 92694"/>
                <a:gd name="connsiteX7" fmla="*/ 127102 w 253968"/>
                <a:gd name="connsiteY7" fmla="*/ 0 h 9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694">
                  <a:moveTo>
                    <a:pt x="127102" y="0"/>
                  </a:moveTo>
                  <a:cubicBezTo>
                    <a:pt x="67561" y="0"/>
                    <a:pt x="16864" y="39084"/>
                    <a:pt x="0" y="92694"/>
                  </a:cubicBezTo>
                  <a:lnTo>
                    <a:pt x="25825" y="92694"/>
                  </a:lnTo>
                  <a:cubicBezTo>
                    <a:pt x="41742" y="52663"/>
                    <a:pt x="81120" y="24206"/>
                    <a:pt x="126984" y="24206"/>
                  </a:cubicBezTo>
                  <a:cubicBezTo>
                    <a:pt x="172848" y="24206"/>
                    <a:pt x="212232" y="52663"/>
                    <a:pt x="228149" y="92694"/>
                  </a:cubicBezTo>
                  <a:lnTo>
                    <a:pt x="253968" y="92694"/>
                  </a:lnTo>
                  <a:cubicBezTo>
                    <a:pt x="236993" y="38967"/>
                    <a:pt x="186531" y="0"/>
                    <a:pt x="126867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0" name="Полилиния: фигура 29">
              <a:extLst>
                <a:ext uri="{FF2B5EF4-FFF2-40B4-BE49-F238E27FC236}">
                  <a16:creationId xmlns:a16="http://schemas.microsoft.com/office/drawing/2014/main" id="{172AE0FB-D9FE-1753-003C-D0E174973CAE}"/>
                </a:ext>
              </a:extLst>
            </p:cNvPr>
            <p:cNvSpPr/>
            <p:nvPr/>
          </p:nvSpPr>
          <p:spPr>
            <a:xfrm>
              <a:off x="9709750" y="1447142"/>
              <a:ext cx="254203" cy="92583"/>
            </a:xfrm>
            <a:custGeom>
              <a:avLst/>
              <a:gdLst>
                <a:gd name="connsiteX0" fmla="*/ 127102 w 254203"/>
                <a:gd name="connsiteY0" fmla="*/ 68371 h 92583"/>
                <a:gd name="connsiteX1" fmla="*/ 25943 w 254203"/>
                <a:gd name="connsiteY1" fmla="*/ 0 h 92583"/>
                <a:gd name="connsiteX2" fmla="*/ 0 w 254203"/>
                <a:gd name="connsiteY2" fmla="*/ 0 h 92583"/>
                <a:gd name="connsiteX3" fmla="*/ 127102 w 254203"/>
                <a:gd name="connsiteY3" fmla="*/ 92583 h 92583"/>
                <a:gd name="connsiteX4" fmla="*/ 254203 w 254203"/>
                <a:gd name="connsiteY4" fmla="*/ 0 h 92583"/>
                <a:gd name="connsiteX5" fmla="*/ 228267 w 254203"/>
                <a:gd name="connsiteY5" fmla="*/ 0 h 92583"/>
                <a:gd name="connsiteX6" fmla="*/ 127102 w 254203"/>
                <a:gd name="connsiteY6" fmla="*/ 68371 h 92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3" h="92583">
                  <a:moveTo>
                    <a:pt x="127102" y="68371"/>
                  </a:moveTo>
                  <a:cubicBezTo>
                    <a:pt x="81238" y="68371"/>
                    <a:pt x="41860" y="40031"/>
                    <a:pt x="25943" y="0"/>
                  </a:cubicBezTo>
                  <a:lnTo>
                    <a:pt x="0" y="0"/>
                  </a:lnTo>
                  <a:cubicBezTo>
                    <a:pt x="16982" y="53610"/>
                    <a:pt x="67443" y="92583"/>
                    <a:pt x="127102" y="92583"/>
                  </a:cubicBezTo>
                  <a:cubicBezTo>
                    <a:pt x="186766" y="92583"/>
                    <a:pt x="237228" y="53610"/>
                    <a:pt x="254203" y="0"/>
                  </a:cubicBezTo>
                  <a:lnTo>
                    <a:pt x="228267" y="0"/>
                  </a:lnTo>
                  <a:cubicBezTo>
                    <a:pt x="212350" y="40031"/>
                    <a:pt x="172965" y="68371"/>
                    <a:pt x="127102" y="68371"/>
                  </a:cubicBez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1" name="Полилиния: фигура 30">
              <a:extLst>
                <a:ext uri="{FF2B5EF4-FFF2-40B4-BE49-F238E27FC236}">
                  <a16:creationId xmlns:a16="http://schemas.microsoft.com/office/drawing/2014/main" id="{811EDC9E-46A3-7663-4DAE-CF8332DB82EB}"/>
                </a:ext>
              </a:extLst>
            </p:cNvPr>
            <p:cNvSpPr/>
            <p:nvPr/>
          </p:nvSpPr>
          <p:spPr>
            <a:xfrm>
              <a:off x="9200403" y="1280290"/>
              <a:ext cx="254320" cy="87736"/>
            </a:xfrm>
            <a:custGeom>
              <a:avLst/>
              <a:gdLst>
                <a:gd name="connsiteX0" fmla="*/ 230148 w 254320"/>
                <a:gd name="connsiteY0" fmla="*/ 63407 h 87736"/>
                <a:gd name="connsiteX1" fmla="*/ 24284 w 254320"/>
                <a:gd name="connsiteY1" fmla="*/ 63407 h 87736"/>
                <a:gd name="connsiteX2" fmla="*/ 24284 w 254320"/>
                <a:gd name="connsiteY2" fmla="*/ 0 h 87736"/>
                <a:gd name="connsiteX3" fmla="*/ 0 w 254320"/>
                <a:gd name="connsiteY3" fmla="*/ 0 h 87736"/>
                <a:gd name="connsiteX4" fmla="*/ 0 w 254320"/>
                <a:gd name="connsiteY4" fmla="*/ 87737 h 87736"/>
                <a:gd name="connsiteX5" fmla="*/ 254321 w 254320"/>
                <a:gd name="connsiteY5" fmla="*/ 87737 h 87736"/>
                <a:gd name="connsiteX6" fmla="*/ 254321 w 254320"/>
                <a:gd name="connsiteY6" fmla="*/ 0 h 87736"/>
                <a:gd name="connsiteX7" fmla="*/ 230148 w 254320"/>
                <a:gd name="connsiteY7" fmla="*/ 0 h 87736"/>
                <a:gd name="connsiteX8" fmla="*/ 230148 w 254320"/>
                <a:gd name="connsiteY8" fmla="*/ 6340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0" h="87736">
                  <a:moveTo>
                    <a:pt x="230148" y="63407"/>
                  </a:moveTo>
                  <a:lnTo>
                    <a:pt x="24284" y="63407"/>
                  </a:lnTo>
                  <a:lnTo>
                    <a:pt x="24284" y="0"/>
                  </a:lnTo>
                  <a:lnTo>
                    <a:pt x="0" y="0"/>
                  </a:lnTo>
                  <a:lnTo>
                    <a:pt x="0" y="87737"/>
                  </a:lnTo>
                  <a:lnTo>
                    <a:pt x="254321" y="87737"/>
                  </a:lnTo>
                  <a:lnTo>
                    <a:pt x="254321" y="0"/>
                  </a:lnTo>
                  <a:lnTo>
                    <a:pt x="230148" y="0"/>
                  </a:lnTo>
                  <a:lnTo>
                    <a:pt x="230148" y="63407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2" name="Полилиния: фигура 31">
              <a:extLst>
                <a:ext uri="{FF2B5EF4-FFF2-40B4-BE49-F238E27FC236}">
                  <a16:creationId xmlns:a16="http://schemas.microsoft.com/office/drawing/2014/main" id="{4BE9C0FE-E80E-C46D-CEA7-F79182B4E739}"/>
                </a:ext>
              </a:extLst>
            </p:cNvPr>
            <p:cNvSpPr/>
            <p:nvPr/>
          </p:nvSpPr>
          <p:spPr>
            <a:xfrm>
              <a:off x="9200397" y="1447260"/>
              <a:ext cx="254320" cy="87736"/>
            </a:xfrm>
            <a:custGeom>
              <a:avLst/>
              <a:gdLst>
                <a:gd name="connsiteX0" fmla="*/ 0 w 254320"/>
                <a:gd name="connsiteY0" fmla="*/ 87737 h 87736"/>
                <a:gd name="connsiteX1" fmla="*/ 24284 w 254320"/>
                <a:gd name="connsiteY1" fmla="*/ 87737 h 87736"/>
                <a:gd name="connsiteX2" fmla="*/ 24284 w 254320"/>
                <a:gd name="connsiteY2" fmla="*/ 24323 h 87736"/>
                <a:gd name="connsiteX3" fmla="*/ 230148 w 254320"/>
                <a:gd name="connsiteY3" fmla="*/ 24323 h 87736"/>
                <a:gd name="connsiteX4" fmla="*/ 230148 w 254320"/>
                <a:gd name="connsiteY4" fmla="*/ 87737 h 87736"/>
                <a:gd name="connsiteX5" fmla="*/ 254321 w 254320"/>
                <a:gd name="connsiteY5" fmla="*/ 87737 h 87736"/>
                <a:gd name="connsiteX6" fmla="*/ 254321 w 254320"/>
                <a:gd name="connsiteY6" fmla="*/ 0 h 87736"/>
                <a:gd name="connsiteX7" fmla="*/ 0 w 254320"/>
                <a:gd name="connsiteY7" fmla="*/ 0 h 87736"/>
                <a:gd name="connsiteX8" fmla="*/ 0 w 254320"/>
                <a:gd name="connsiteY8" fmla="*/ 8773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0" h="87736">
                  <a:moveTo>
                    <a:pt x="0" y="87737"/>
                  </a:moveTo>
                  <a:lnTo>
                    <a:pt x="24284" y="87737"/>
                  </a:lnTo>
                  <a:lnTo>
                    <a:pt x="24284" y="24323"/>
                  </a:lnTo>
                  <a:lnTo>
                    <a:pt x="230148" y="24323"/>
                  </a:lnTo>
                  <a:lnTo>
                    <a:pt x="230148" y="87737"/>
                  </a:lnTo>
                  <a:lnTo>
                    <a:pt x="254321" y="87737"/>
                  </a:lnTo>
                  <a:lnTo>
                    <a:pt x="254321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3" name="Полилиния: фигура 32">
              <a:extLst>
                <a:ext uri="{FF2B5EF4-FFF2-40B4-BE49-F238E27FC236}">
                  <a16:creationId xmlns:a16="http://schemas.microsoft.com/office/drawing/2014/main" id="{023E7272-46B8-7717-04B1-03BCA0E466A5}"/>
                </a:ext>
              </a:extLst>
            </p:cNvPr>
            <p:cNvSpPr/>
            <p:nvPr/>
          </p:nvSpPr>
          <p:spPr>
            <a:xfrm>
              <a:off x="8296775" y="1367903"/>
              <a:ext cx="24170" cy="167087"/>
            </a:xfrm>
            <a:custGeom>
              <a:avLst/>
              <a:gdLst>
                <a:gd name="connsiteX0" fmla="*/ 24170 w 24170"/>
                <a:gd name="connsiteY0" fmla="*/ 0 h 167087"/>
                <a:gd name="connsiteX1" fmla="*/ 0 w 24170"/>
                <a:gd name="connsiteY1" fmla="*/ 0 h 167087"/>
                <a:gd name="connsiteX2" fmla="*/ 0 w 24170"/>
                <a:gd name="connsiteY2" fmla="*/ 167087 h 167087"/>
                <a:gd name="connsiteX3" fmla="*/ 24170 w 24170"/>
                <a:gd name="connsiteY3" fmla="*/ 167087 h 167087"/>
                <a:gd name="connsiteX4" fmla="*/ 24170 w 24170"/>
                <a:gd name="connsiteY4" fmla="*/ 0 h 167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0" h="167087">
                  <a:moveTo>
                    <a:pt x="24170" y="0"/>
                  </a:moveTo>
                  <a:lnTo>
                    <a:pt x="0" y="0"/>
                  </a:lnTo>
                  <a:lnTo>
                    <a:pt x="0" y="167087"/>
                  </a:lnTo>
                  <a:lnTo>
                    <a:pt x="24170" y="167087"/>
                  </a:lnTo>
                  <a:lnTo>
                    <a:pt x="24170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4" name="Полилиния: фигура 33">
              <a:extLst>
                <a:ext uri="{FF2B5EF4-FFF2-40B4-BE49-F238E27FC236}">
                  <a16:creationId xmlns:a16="http://schemas.microsoft.com/office/drawing/2014/main" id="{03523FD9-A4DB-9761-6FD9-FC6CD4DDE231}"/>
                </a:ext>
              </a:extLst>
            </p:cNvPr>
            <p:cNvSpPr/>
            <p:nvPr/>
          </p:nvSpPr>
          <p:spPr>
            <a:xfrm>
              <a:off x="8181703" y="1280290"/>
              <a:ext cx="254322" cy="24205"/>
            </a:xfrm>
            <a:custGeom>
              <a:avLst/>
              <a:gdLst>
                <a:gd name="connsiteX0" fmla="*/ 254323 w 254322"/>
                <a:gd name="connsiteY0" fmla="*/ 0 h 24205"/>
                <a:gd name="connsiteX1" fmla="*/ 0 w 254322"/>
                <a:gd name="connsiteY1" fmla="*/ 0 h 24205"/>
                <a:gd name="connsiteX2" fmla="*/ 0 w 254322"/>
                <a:gd name="connsiteY2" fmla="*/ 24205 h 24205"/>
                <a:gd name="connsiteX3" fmla="*/ 254323 w 254322"/>
                <a:gd name="connsiteY3" fmla="*/ 24205 h 24205"/>
                <a:gd name="connsiteX4" fmla="*/ 254323 w 254322"/>
                <a:gd name="connsiteY4" fmla="*/ 0 h 2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2" h="24205">
                  <a:moveTo>
                    <a:pt x="254323" y="0"/>
                  </a:moveTo>
                  <a:lnTo>
                    <a:pt x="0" y="0"/>
                  </a:lnTo>
                  <a:lnTo>
                    <a:pt x="0" y="24205"/>
                  </a:lnTo>
                  <a:lnTo>
                    <a:pt x="254323" y="24205"/>
                  </a:lnTo>
                  <a:lnTo>
                    <a:pt x="254323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5" name="Полилиния: фигура 34">
              <a:extLst>
                <a:ext uri="{FF2B5EF4-FFF2-40B4-BE49-F238E27FC236}">
                  <a16:creationId xmlns:a16="http://schemas.microsoft.com/office/drawing/2014/main" id="{877AA0D4-5270-C033-33AB-DF40CD966EAB}"/>
                </a:ext>
              </a:extLst>
            </p:cNvPr>
            <p:cNvSpPr/>
            <p:nvPr/>
          </p:nvSpPr>
          <p:spPr>
            <a:xfrm>
              <a:off x="8690919" y="1275679"/>
              <a:ext cx="254085" cy="92583"/>
            </a:xfrm>
            <a:custGeom>
              <a:avLst/>
              <a:gdLst>
                <a:gd name="connsiteX0" fmla="*/ 127925 w 254085"/>
                <a:gd name="connsiteY0" fmla="*/ 24212 h 92583"/>
                <a:gd name="connsiteX1" fmla="*/ 229678 w 254085"/>
                <a:gd name="connsiteY1" fmla="*/ 92465 h 92583"/>
                <a:gd name="connsiteX2" fmla="*/ 254086 w 254085"/>
                <a:gd name="connsiteY2" fmla="*/ 92465 h 92583"/>
                <a:gd name="connsiteX3" fmla="*/ 254086 w 254085"/>
                <a:gd name="connsiteY3" fmla="*/ 4846 h 92583"/>
                <a:gd name="connsiteX4" fmla="*/ 229913 w 254085"/>
                <a:gd name="connsiteY4" fmla="*/ 4846 h 92583"/>
                <a:gd name="connsiteX5" fmla="*/ 229913 w 254085"/>
                <a:gd name="connsiteY5" fmla="*/ 46530 h 92583"/>
                <a:gd name="connsiteX6" fmla="*/ 127925 w 254085"/>
                <a:gd name="connsiteY6" fmla="*/ 0 h 92583"/>
                <a:gd name="connsiteX7" fmla="*/ 0 w 254085"/>
                <a:gd name="connsiteY7" fmla="*/ 92583 h 92583"/>
                <a:gd name="connsiteX8" fmla="*/ 26054 w 254085"/>
                <a:gd name="connsiteY8" fmla="*/ 92583 h 92583"/>
                <a:gd name="connsiteX9" fmla="*/ 127807 w 254085"/>
                <a:gd name="connsiteY9" fmla="*/ 24212 h 92583"/>
                <a:gd name="connsiteX10" fmla="*/ 127925 w 254085"/>
                <a:gd name="connsiteY10" fmla="*/ 24212 h 92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85" h="92583">
                  <a:moveTo>
                    <a:pt x="127925" y="24212"/>
                  </a:moveTo>
                  <a:cubicBezTo>
                    <a:pt x="174147" y="24212"/>
                    <a:pt x="213643" y="52552"/>
                    <a:pt x="229678" y="92465"/>
                  </a:cubicBezTo>
                  <a:lnTo>
                    <a:pt x="254086" y="92465"/>
                  </a:lnTo>
                  <a:lnTo>
                    <a:pt x="254086" y="4846"/>
                  </a:lnTo>
                  <a:lnTo>
                    <a:pt x="229913" y="4846"/>
                  </a:lnTo>
                  <a:lnTo>
                    <a:pt x="229913" y="46530"/>
                  </a:lnTo>
                  <a:cubicBezTo>
                    <a:pt x="205270" y="18072"/>
                    <a:pt x="168720" y="0"/>
                    <a:pt x="127925" y="0"/>
                  </a:cubicBezTo>
                  <a:cubicBezTo>
                    <a:pt x="68031" y="0"/>
                    <a:pt x="17210" y="38973"/>
                    <a:pt x="0" y="92583"/>
                  </a:cubicBezTo>
                  <a:lnTo>
                    <a:pt x="26054" y="92583"/>
                  </a:lnTo>
                  <a:cubicBezTo>
                    <a:pt x="42089" y="52552"/>
                    <a:pt x="81708" y="24212"/>
                    <a:pt x="127807" y="24212"/>
                  </a:cubicBezTo>
                  <a:lnTo>
                    <a:pt x="127925" y="24212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6" name="Полилиния: фигура 35">
              <a:extLst>
                <a:ext uri="{FF2B5EF4-FFF2-40B4-BE49-F238E27FC236}">
                  <a16:creationId xmlns:a16="http://schemas.microsoft.com/office/drawing/2014/main" id="{B816AF6C-72D0-D0EB-708C-345755941FD7}"/>
                </a:ext>
              </a:extLst>
            </p:cNvPr>
            <p:cNvSpPr/>
            <p:nvPr/>
          </p:nvSpPr>
          <p:spPr>
            <a:xfrm>
              <a:off x="8691148" y="1447031"/>
              <a:ext cx="254085" cy="92576"/>
            </a:xfrm>
            <a:custGeom>
              <a:avLst/>
              <a:gdLst>
                <a:gd name="connsiteX0" fmla="*/ 229795 w 254085"/>
                <a:gd name="connsiteY0" fmla="*/ 118 h 92576"/>
                <a:gd name="connsiteX1" fmla="*/ 229560 w 254085"/>
                <a:gd name="connsiteY1" fmla="*/ 118 h 92576"/>
                <a:gd name="connsiteX2" fmla="*/ 127807 w 254085"/>
                <a:gd name="connsiteY2" fmla="*/ 68371 h 92576"/>
                <a:gd name="connsiteX3" fmla="*/ 26060 w 254085"/>
                <a:gd name="connsiteY3" fmla="*/ 0 h 92576"/>
                <a:gd name="connsiteX4" fmla="*/ 0 w 254085"/>
                <a:gd name="connsiteY4" fmla="*/ 0 h 92576"/>
                <a:gd name="connsiteX5" fmla="*/ 127931 w 254085"/>
                <a:gd name="connsiteY5" fmla="*/ 92577 h 92576"/>
                <a:gd name="connsiteX6" fmla="*/ 229919 w 254085"/>
                <a:gd name="connsiteY6" fmla="*/ 46053 h 92576"/>
                <a:gd name="connsiteX7" fmla="*/ 229919 w 254085"/>
                <a:gd name="connsiteY7" fmla="*/ 87737 h 92576"/>
                <a:gd name="connsiteX8" fmla="*/ 254086 w 254085"/>
                <a:gd name="connsiteY8" fmla="*/ 87737 h 92576"/>
                <a:gd name="connsiteX9" fmla="*/ 254086 w 254085"/>
                <a:gd name="connsiteY9" fmla="*/ 118 h 92576"/>
                <a:gd name="connsiteX10" fmla="*/ 229919 w 254085"/>
                <a:gd name="connsiteY10" fmla="*/ 118 h 92576"/>
                <a:gd name="connsiteX11" fmla="*/ 229795 w 254085"/>
                <a:gd name="connsiteY11" fmla="*/ 118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5" h="92576">
                  <a:moveTo>
                    <a:pt x="229795" y="118"/>
                  </a:moveTo>
                  <a:lnTo>
                    <a:pt x="229560" y="118"/>
                  </a:lnTo>
                  <a:cubicBezTo>
                    <a:pt x="213525" y="40149"/>
                    <a:pt x="173912" y="68371"/>
                    <a:pt x="127807" y="68371"/>
                  </a:cubicBezTo>
                  <a:cubicBezTo>
                    <a:pt x="81708" y="68371"/>
                    <a:pt x="42095" y="40031"/>
                    <a:pt x="26060" y="0"/>
                  </a:cubicBezTo>
                  <a:lnTo>
                    <a:pt x="0" y="0"/>
                  </a:lnTo>
                  <a:cubicBezTo>
                    <a:pt x="17099" y="53610"/>
                    <a:pt x="67914" y="92577"/>
                    <a:pt x="127931" y="92577"/>
                  </a:cubicBezTo>
                  <a:cubicBezTo>
                    <a:pt x="168844" y="92577"/>
                    <a:pt x="205394" y="74511"/>
                    <a:pt x="229919" y="46053"/>
                  </a:cubicBezTo>
                  <a:lnTo>
                    <a:pt x="229919" y="87737"/>
                  </a:lnTo>
                  <a:lnTo>
                    <a:pt x="254086" y="87737"/>
                  </a:lnTo>
                  <a:lnTo>
                    <a:pt x="254086" y="118"/>
                  </a:lnTo>
                  <a:lnTo>
                    <a:pt x="229919" y="118"/>
                  </a:lnTo>
                  <a:lnTo>
                    <a:pt x="229795" y="118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7" name="Полилиния: фигура 36">
              <a:extLst>
                <a:ext uri="{FF2B5EF4-FFF2-40B4-BE49-F238E27FC236}">
                  <a16:creationId xmlns:a16="http://schemas.microsoft.com/office/drawing/2014/main" id="{F8D37D5C-A75A-D7B9-6E3E-99EE0292D643}"/>
                </a:ext>
              </a:extLst>
            </p:cNvPr>
            <p:cNvSpPr/>
            <p:nvPr/>
          </p:nvSpPr>
          <p:spPr>
            <a:xfrm>
              <a:off x="8181814" y="1786169"/>
              <a:ext cx="254086" cy="92576"/>
            </a:xfrm>
            <a:custGeom>
              <a:avLst/>
              <a:gdLst>
                <a:gd name="connsiteX0" fmla="*/ 127928 w 254086"/>
                <a:gd name="connsiteY0" fmla="*/ 24205 h 92576"/>
                <a:gd name="connsiteX1" fmla="*/ 229680 w 254086"/>
                <a:gd name="connsiteY1" fmla="*/ 92459 h 92576"/>
                <a:gd name="connsiteX2" fmla="*/ 254087 w 254086"/>
                <a:gd name="connsiteY2" fmla="*/ 92459 h 92576"/>
                <a:gd name="connsiteX3" fmla="*/ 254087 w 254086"/>
                <a:gd name="connsiteY3" fmla="*/ 4840 h 92576"/>
                <a:gd name="connsiteX4" fmla="*/ 229916 w 254086"/>
                <a:gd name="connsiteY4" fmla="*/ 4840 h 92576"/>
                <a:gd name="connsiteX5" fmla="*/ 229916 w 254086"/>
                <a:gd name="connsiteY5" fmla="*/ 46523 h 92576"/>
                <a:gd name="connsiteX6" fmla="*/ 127928 w 254086"/>
                <a:gd name="connsiteY6" fmla="*/ 0 h 92576"/>
                <a:gd name="connsiteX7" fmla="*/ 0 w 254086"/>
                <a:gd name="connsiteY7" fmla="*/ 92577 h 92576"/>
                <a:gd name="connsiteX8" fmla="*/ 26057 w 254086"/>
                <a:gd name="connsiteY8" fmla="*/ 92577 h 92576"/>
                <a:gd name="connsiteX9" fmla="*/ 127810 w 254086"/>
                <a:gd name="connsiteY9" fmla="*/ 24205 h 92576"/>
                <a:gd name="connsiteX10" fmla="*/ 127928 w 254086"/>
                <a:gd name="connsiteY10" fmla="*/ 24205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86" h="92576">
                  <a:moveTo>
                    <a:pt x="127928" y="24205"/>
                  </a:moveTo>
                  <a:cubicBezTo>
                    <a:pt x="174147" y="24205"/>
                    <a:pt x="213645" y="52545"/>
                    <a:pt x="229680" y="92459"/>
                  </a:cubicBezTo>
                  <a:lnTo>
                    <a:pt x="254087" y="92459"/>
                  </a:lnTo>
                  <a:lnTo>
                    <a:pt x="254087" y="4840"/>
                  </a:lnTo>
                  <a:lnTo>
                    <a:pt x="229916" y="4840"/>
                  </a:lnTo>
                  <a:lnTo>
                    <a:pt x="229916" y="46523"/>
                  </a:lnTo>
                  <a:cubicBezTo>
                    <a:pt x="205274" y="18066"/>
                    <a:pt x="168723" y="0"/>
                    <a:pt x="127928" y="0"/>
                  </a:cubicBezTo>
                  <a:cubicBezTo>
                    <a:pt x="68031" y="0"/>
                    <a:pt x="17214" y="38967"/>
                    <a:pt x="0" y="92577"/>
                  </a:cubicBezTo>
                  <a:lnTo>
                    <a:pt x="26057" y="92577"/>
                  </a:lnTo>
                  <a:cubicBezTo>
                    <a:pt x="42092" y="52545"/>
                    <a:pt x="81709" y="24205"/>
                    <a:pt x="127810" y="24205"/>
                  </a:cubicBezTo>
                  <a:lnTo>
                    <a:pt x="127928" y="24205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8" name="Полилиния: фигура 37">
              <a:extLst>
                <a:ext uri="{FF2B5EF4-FFF2-40B4-BE49-F238E27FC236}">
                  <a16:creationId xmlns:a16="http://schemas.microsoft.com/office/drawing/2014/main" id="{8A7F80DA-D14C-7A44-6897-6FC9DCE6602F}"/>
                </a:ext>
              </a:extLst>
            </p:cNvPr>
            <p:cNvSpPr/>
            <p:nvPr/>
          </p:nvSpPr>
          <p:spPr>
            <a:xfrm>
              <a:off x="8181929" y="1957390"/>
              <a:ext cx="254086" cy="92576"/>
            </a:xfrm>
            <a:custGeom>
              <a:avLst/>
              <a:gdLst>
                <a:gd name="connsiteX0" fmla="*/ 229798 w 254086"/>
                <a:gd name="connsiteY0" fmla="*/ 118 h 92576"/>
                <a:gd name="connsiteX1" fmla="*/ 229562 w 254086"/>
                <a:gd name="connsiteY1" fmla="*/ 118 h 92576"/>
                <a:gd name="connsiteX2" fmla="*/ 127810 w 254086"/>
                <a:gd name="connsiteY2" fmla="*/ 68365 h 92576"/>
                <a:gd name="connsiteX3" fmla="*/ 26057 w 254086"/>
                <a:gd name="connsiteY3" fmla="*/ 0 h 92576"/>
                <a:gd name="connsiteX4" fmla="*/ 0 w 254086"/>
                <a:gd name="connsiteY4" fmla="*/ 0 h 92576"/>
                <a:gd name="connsiteX5" fmla="*/ 127927 w 254086"/>
                <a:gd name="connsiteY5" fmla="*/ 92577 h 92576"/>
                <a:gd name="connsiteX6" fmla="*/ 229916 w 254086"/>
                <a:gd name="connsiteY6" fmla="*/ 46047 h 92576"/>
                <a:gd name="connsiteX7" fmla="*/ 229916 w 254086"/>
                <a:gd name="connsiteY7" fmla="*/ 87737 h 92576"/>
                <a:gd name="connsiteX8" fmla="*/ 254086 w 254086"/>
                <a:gd name="connsiteY8" fmla="*/ 87737 h 92576"/>
                <a:gd name="connsiteX9" fmla="*/ 254086 w 254086"/>
                <a:gd name="connsiteY9" fmla="*/ 118 h 92576"/>
                <a:gd name="connsiteX10" fmla="*/ 229916 w 254086"/>
                <a:gd name="connsiteY10" fmla="*/ 118 h 92576"/>
                <a:gd name="connsiteX11" fmla="*/ 229798 w 254086"/>
                <a:gd name="connsiteY11" fmla="*/ 118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6" h="92576">
                  <a:moveTo>
                    <a:pt x="229798" y="118"/>
                  </a:moveTo>
                  <a:lnTo>
                    <a:pt x="229562" y="118"/>
                  </a:lnTo>
                  <a:cubicBezTo>
                    <a:pt x="213527" y="40149"/>
                    <a:pt x="173910" y="68365"/>
                    <a:pt x="127810" y="68365"/>
                  </a:cubicBezTo>
                  <a:cubicBezTo>
                    <a:pt x="81708" y="68365"/>
                    <a:pt x="42092" y="40025"/>
                    <a:pt x="26057" y="0"/>
                  </a:cubicBezTo>
                  <a:lnTo>
                    <a:pt x="0" y="0"/>
                  </a:lnTo>
                  <a:cubicBezTo>
                    <a:pt x="17096" y="53610"/>
                    <a:pt x="67913" y="92577"/>
                    <a:pt x="127927" y="92577"/>
                  </a:cubicBezTo>
                  <a:cubicBezTo>
                    <a:pt x="168841" y="92577"/>
                    <a:pt x="205392" y="74511"/>
                    <a:pt x="229916" y="46047"/>
                  </a:cubicBezTo>
                  <a:lnTo>
                    <a:pt x="229916" y="87737"/>
                  </a:lnTo>
                  <a:lnTo>
                    <a:pt x="254086" y="87737"/>
                  </a:lnTo>
                  <a:lnTo>
                    <a:pt x="254086" y="118"/>
                  </a:lnTo>
                  <a:lnTo>
                    <a:pt x="229916" y="118"/>
                  </a:lnTo>
                  <a:lnTo>
                    <a:pt x="229798" y="118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39" name="Полилиния: фигура 38">
              <a:extLst>
                <a:ext uri="{FF2B5EF4-FFF2-40B4-BE49-F238E27FC236}">
                  <a16:creationId xmlns:a16="http://schemas.microsoft.com/office/drawing/2014/main" id="{8BBC9B2E-1945-B2BB-48DB-05B68C2D3FAB}"/>
                </a:ext>
              </a:extLst>
            </p:cNvPr>
            <p:cNvSpPr/>
            <p:nvPr/>
          </p:nvSpPr>
          <p:spPr>
            <a:xfrm>
              <a:off x="9824821" y="1878399"/>
              <a:ext cx="24172" cy="167087"/>
            </a:xfrm>
            <a:custGeom>
              <a:avLst/>
              <a:gdLst>
                <a:gd name="connsiteX0" fmla="*/ 24173 w 24172"/>
                <a:gd name="connsiteY0" fmla="*/ 0 h 167087"/>
                <a:gd name="connsiteX1" fmla="*/ 0 w 24172"/>
                <a:gd name="connsiteY1" fmla="*/ 0 h 167087"/>
                <a:gd name="connsiteX2" fmla="*/ 0 w 24172"/>
                <a:gd name="connsiteY2" fmla="*/ 167087 h 167087"/>
                <a:gd name="connsiteX3" fmla="*/ 24173 w 24172"/>
                <a:gd name="connsiteY3" fmla="*/ 167087 h 167087"/>
                <a:gd name="connsiteX4" fmla="*/ 24173 w 24172"/>
                <a:gd name="connsiteY4" fmla="*/ 0 h 167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2" h="167087">
                  <a:moveTo>
                    <a:pt x="24173" y="0"/>
                  </a:moveTo>
                  <a:lnTo>
                    <a:pt x="0" y="0"/>
                  </a:lnTo>
                  <a:lnTo>
                    <a:pt x="0" y="167087"/>
                  </a:lnTo>
                  <a:lnTo>
                    <a:pt x="24173" y="167087"/>
                  </a:lnTo>
                  <a:lnTo>
                    <a:pt x="24173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0" name="Полилиния: фигура 39">
              <a:extLst>
                <a:ext uri="{FF2B5EF4-FFF2-40B4-BE49-F238E27FC236}">
                  <a16:creationId xmlns:a16="http://schemas.microsoft.com/office/drawing/2014/main" id="{D5BE443E-7289-9C68-A83A-0BB578BAD7AB}"/>
                </a:ext>
              </a:extLst>
            </p:cNvPr>
            <p:cNvSpPr/>
            <p:nvPr/>
          </p:nvSpPr>
          <p:spPr>
            <a:xfrm>
              <a:off x="9709750" y="1790774"/>
              <a:ext cx="254320" cy="24205"/>
            </a:xfrm>
            <a:custGeom>
              <a:avLst/>
              <a:gdLst>
                <a:gd name="connsiteX0" fmla="*/ 254321 w 254320"/>
                <a:gd name="connsiteY0" fmla="*/ 0 h 24205"/>
                <a:gd name="connsiteX1" fmla="*/ 0 w 254320"/>
                <a:gd name="connsiteY1" fmla="*/ 0 h 24205"/>
                <a:gd name="connsiteX2" fmla="*/ 0 w 254320"/>
                <a:gd name="connsiteY2" fmla="*/ 24205 h 24205"/>
                <a:gd name="connsiteX3" fmla="*/ 254321 w 254320"/>
                <a:gd name="connsiteY3" fmla="*/ 24205 h 24205"/>
                <a:gd name="connsiteX4" fmla="*/ 254321 w 254320"/>
                <a:gd name="connsiteY4" fmla="*/ 0 h 2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0" h="24205">
                  <a:moveTo>
                    <a:pt x="254321" y="0"/>
                  </a:moveTo>
                  <a:lnTo>
                    <a:pt x="0" y="0"/>
                  </a:lnTo>
                  <a:lnTo>
                    <a:pt x="0" y="24205"/>
                  </a:lnTo>
                  <a:lnTo>
                    <a:pt x="254321" y="24205"/>
                  </a:lnTo>
                  <a:lnTo>
                    <a:pt x="254321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1" name="Полилиния: фигура 40">
              <a:extLst>
                <a:ext uri="{FF2B5EF4-FFF2-40B4-BE49-F238E27FC236}">
                  <a16:creationId xmlns:a16="http://schemas.microsoft.com/office/drawing/2014/main" id="{C470A0C2-B2BC-207E-18B3-9C7E46A5E1C1}"/>
                </a:ext>
              </a:extLst>
            </p:cNvPr>
            <p:cNvSpPr/>
            <p:nvPr/>
          </p:nvSpPr>
          <p:spPr>
            <a:xfrm>
              <a:off x="9200534" y="1785927"/>
              <a:ext cx="253968" cy="92693"/>
            </a:xfrm>
            <a:custGeom>
              <a:avLst/>
              <a:gdLst>
                <a:gd name="connsiteX0" fmla="*/ 127102 w 253968"/>
                <a:gd name="connsiteY0" fmla="*/ 0 h 92693"/>
                <a:gd name="connsiteX1" fmla="*/ 0 w 253968"/>
                <a:gd name="connsiteY1" fmla="*/ 92694 h 92693"/>
                <a:gd name="connsiteX2" fmla="*/ 25825 w 253968"/>
                <a:gd name="connsiteY2" fmla="*/ 92694 h 92693"/>
                <a:gd name="connsiteX3" fmla="*/ 126984 w 253968"/>
                <a:gd name="connsiteY3" fmla="*/ 24205 h 92693"/>
                <a:gd name="connsiteX4" fmla="*/ 228149 w 253968"/>
                <a:gd name="connsiteY4" fmla="*/ 92694 h 92693"/>
                <a:gd name="connsiteX5" fmla="*/ 253968 w 253968"/>
                <a:gd name="connsiteY5" fmla="*/ 92694 h 92693"/>
                <a:gd name="connsiteX6" fmla="*/ 126866 w 253968"/>
                <a:gd name="connsiteY6" fmla="*/ 0 h 92693"/>
                <a:gd name="connsiteX7" fmla="*/ 127102 w 253968"/>
                <a:gd name="connsiteY7" fmla="*/ 0 h 92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693">
                  <a:moveTo>
                    <a:pt x="127102" y="0"/>
                  </a:moveTo>
                  <a:cubicBezTo>
                    <a:pt x="67561" y="0"/>
                    <a:pt x="16864" y="39084"/>
                    <a:pt x="0" y="92694"/>
                  </a:cubicBezTo>
                  <a:lnTo>
                    <a:pt x="25825" y="92694"/>
                  </a:lnTo>
                  <a:cubicBezTo>
                    <a:pt x="41742" y="52663"/>
                    <a:pt x="81120" y="24205"/>
                    <a:pt x="126984" y="24205"/>
                  </a:cubicBezTo>
                  <a:cubicBezTo>
                    <a:pt x="172854" y="24205"/>
                    <a:pt x="212232" y="52663"/>
                    <a:pt x="228149" y="92694"/>
                  </a:cubicBezTo>
                  <a:lnTo>
                    <a:pt x="253968" y="92694"/>
                  </a:lnTo>
                  <a:cubicBezTo>
                    <a:pt x="236993" y="38967"/>
                    <a:pt x="186531" y="0"/>
                    <a:pt x="126866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2" name="Полилиния: фигура 41">
              <a:extLst>
                <a:ext uri="{FF2B5EF4-FFF2-40B4-BE49-F238E27FC236}">
                  <a16:creationId xmlns:a16="http://schemas.microsoft.com/office/drawing/2014/main" id="{658CC446-98C9-E407-8B74-DE8F3F938339}"/>
                </a:ext>
              </a:extLst>
            </p:cNvPr>
            <p:cNvSpPr/>
            <p:nvPr/>
          </p:nvSpPr>
          <p:spPr>
            <a:xfrm>
              <a:off x="9200540" y="1957619"/>
              <a:ext cx="254203" cy="92576"/>
            </a:xfrm>
            <a:custGeom>
              <a:avLst/>
              <a:gdLst>
                <a:gd name="connsiteX0" fmla="*/ 127102 w 254203"/>
                <a:gd name="connsiteY0" fmla="*/ 68371 h 92576"/>
                <a:gd name="connsiteX1" fmla="*/ 25943 w 254203"/>
                <a:gd name="connsiteY1" fmla="*/ 0 h 92576"/>
                <a:gd name="connsiteX2" fmla="*/ 0 w 254203"/>
                <a:gd name="connsiteY2" fmla="*/ 0 h 92576"/>
                <a:gd name="connsiteX3" fmla="*/ 127102 w 254203"/>
                <a:gd name="connsiteY3" fmla="*/ 92577 h 92576"/>
                <a:gd name="connsiteX4" fmla="*/ 254203 w 254203"/>
                <a:gd name="connsiteY4" fmla="*/ 0 h 92576"/>
                <a:gd name="connsiteX5" fmla="*/ 228267 w 254203"/>
                <a:gd name="connsiteY5" fmla="*/ 0 h 92576"/>
                <a:gd name="connsiteX6" fmla="*/ 127102 w 254203"/>
                <a:gd name="connsiteY6" fmla="*/ 68371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3" h="92576">
                  <a:moveTo>
                    <a:pt x="127102" y="68371"/>
                  </a:moveTo>
                  <a:cubicBezTo>
                    <a:pt x="81238" y="68371"/>
                    <a:pt x="41860" y="40031"/>
                    <a:pt x="25943" y="0"/>
                  </a:cubicBezTo>
                  <a:lnTo>
                    <a:pt x="0" y="0"/>
                  </a:lnTo>
                  <a:cubicBezTo>
                    <a:pt x="16982" y="53610"/>
                    <a:pt x="67443" y="92577"/>
                    <a:pt x="127102" y="92577"/>
                  </a:cubicBezTo>
                  <a:cubicBezTo>
                    <a:pt x="186766" y="92577"/>
                    <a:pt x="237228" y="53610"/>
                    <a:pt x="254203" y="0"/>
                  </a:cubicBezTo>
                  <a:lnTo>
                    <a:pt x="228267" y="0"/>
                  </a:lnTo>
                  <a:cubicBezTo>
                    <a:pt x="212350" y="40031"/>
                    <a:pt x="172972" y="68371"/>
                    <a:pt x="127102" y="68371"/>
                  </a:cubicBez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3" name="Полилиния: фигура 42">
              <a:extLst>
                <a:ext uri="{FF2B5EF4-FFF2-40B4-BE49-F238E27FC236}">
                  <a16:creationId xmlns:a16="http://schemas.microsoft.com/office/drawing/2014/main" id="{272DCCC6-4F2E-5F45-3D2E-649B26CB59C9}"/>
                </a:ext>
              </a:extLst>
            </p:cNvPr>
            <p:cNvSpPr/>
            <p:nvPr/>
          </p:nvSpPr>
          <p:spPr>
            <a:xfrm>
              <a:off x="8690919" y="1790774"/>
              <a:ext cx="254320" cy="87618"/>
            </a:xfrm>
            <a:custGeom>
              <a:avLst/>
              <a:gdLst>
                <a:gd name="connsiteX0" fmla="*/ 230148 w 254320"/>
                <a:gd name="connsiteY0" fmla="*/ 63290 h 87618"/>
                <a:gd name="connsiteX1" fmla="*/ 24173 w 254320"/>
                <a:gd name="connsiteY1" fmla="*/ 63290 h 87618"/>
                <a:gd name="connsiteX2" fmla="*/ 24173 w 254320"/>
                <a:gd name="connsiteY2" fmla="*/ 0 h 87618"/>
                <a:gd name="connsiteX3" fmla="*/ 0 w 254320"/>
                <a:gd name="connsiteY3" fmla="*/ 0 h 87618"/>
                <a:gd name="connsiteX4" fmla="*/ 0 w 254320"/>
                <a:gd name="connsiteY4" fmla="*/ 87619 h 87618"/>
                <a:gd name="connsiteX5" fmla="*/ 254321 w 254320"/>
                <a:gd name="connsiteY5" fmla="*/ 87619 h 87618"/>
                <a:gd name="connsiteX6" fmla="*/ 254321 w 254320"/>
                <a:gd name="connsiteY6" fmla="*/ 0 h 87618"/>
                <a:gd name="connsiteX7" fmla="*/ 230148 w 254320"/>
                <a:gd name="connsiteY7" fmla="*/ 0 h 87618"/>
                <a:gd name="connsiteX8" fmla="*/ 230148 w 254320"/>
                <a:gd name="connsiteY8" fmla="*/ 63290 h 8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0" h="87618">
                  <a:moveTo>
                    <a:pt x="230148" y="63290"/>
                  </a:moveTo>
                  <a:lnTo>
                    <a:pt x="24173" y="63290"/>
                  </a:lnTo>
                  <a:lnTo>
                    <a:pt x="24173" y="0"/>
                  </a:lnTo>
                  <a:lnTo>
                    <a:pt x="0" y="0"/>
                  </a:lnTo>
                  <a:lnTo>
                    <a:pt x="0" y="87619"/>
                  </a:lnTo>
                  <a:lnTo>
                    <a:pt x="254321" y="87619"/>
                  </a:lnTo>
                  <a:lnTo>
                    <a:pt x="254321" y="0"/>
                  </a:lnTo>
                  <a:lnTo>
                    <a:pt x="230148" y="0"/>
                  </a:lnTo>
                  <a:lnTo>
                    <a:pt x="230148" y="6329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4" name="Полилиния: фигура 43">
              <a:extLst>
                <a:ext uri="{FF2B5EF4-FFF2-40B4-BE49-F238E27FC236}">
                  <a16:creationId xmlns:a16="http://schemas.microsoft.com/office/drawing/2014/main" id="{5E9F9C2B-822B-71CE-77BB-0273A0988B2C}"/>
                </a:ext>
              </a:extLst>
            </p:cNvPr>
            <p:cNvSpPr/>
            <p:nvPr/>
          </p:nvSpPr>
          <p:spPr>
            <a:xfrm>
              <a:off x="8690912" y="1957743"/>
              <a:ext cx="254327" cy="87736"/>
            </a:xfrm>
            <a:custGeom>
              <a:avLst/>
              <a:gdLst>
                <a:gd name="connsiteX0" fmla="*/ 0 w 254327"/>
                <a:gd name="connsiteY0" fmla="*/ 87737 h 87736"/>
                <a:gd name="connsiteX1" fmla="*/ 24173 w 254327"/>
                <a:gd name="connsiteY1" fmla="*/ 87737 h 87736"/>
                <a:gd name="connsiteX2" fmla="*/ 24173 w 254327"/>
                <a:gd name="connsiteY2" fmla="*/ 24330 h 87736"/>
                <a:gd name="connsiteX3" fmla="*/ 230155 w 254327"/>
                <a:gd name="connsiteY3" fmla="*/ 24330 h 87736"/>
                <a:gd name="connsiteX4" fmla="*/ 230155 w 254327"/>
                <a:gd name="connsiteY4" fmla="*/ 87737 h 87736"/>
                <a:gd name="connsiteX5" fmla="*/ 254327 w 254327"/>
                <a:gd name="connsiteY5" fmla="*/ 87737 h 87736"/>
                <a:gd name="connsiteX6" fmla="*/ 254327 w 254327"/>
                <a:gd name="connsiteY6" fmla="*/ 0 h 87736"/>
                <a:gd name="connsiteX7" fmla="*/ 0 w 254327"/>
                <a:gd name="connsiteY7" fmla="*/ 0 h 87736"/>
                <a:gd name="connsiteX8" fmla="*/ 0 w 254327"/>
                <a:gd name="connsiteY8" fmla="*/ 8773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736">
                  <a:moveTo>
                    <a:pt x="0" y="87737"/>
                  </a:moveTo>
                  <a:lnTo>
                    <a:pt x="24173" y="87737"/>
                  </a:lnTo>
                  <a:lnTo>
                    <a:pt x="24173" y="24330"/>
                  </a:lnTo>
                  <a:lnTo>
                    <a:pt x="230155" y="24330"/>
                  </a:lnTo>
                  <a:lnTo>
                    <a:pt x="230155" y="87737"/>
                  </a:lnTo>
                  <a:lnTo>
                    <a:pt x="254327" y="87737"/>
                  </a:lnTo>
                  <a:lnTo>
                    <a:pt x="254327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5" name="Полилиния: фигура 44">
              <a:extLst>
                <a:ext uri="{FF2B5EF4-FFF2-40B4-BE49-F238E27FC236}">
                  <a16:creationId xmlns:a16="http://schemas.microsoft.com/office/drawing/2014/main" id="{9C1D2B5C-45A1-876A-1FE3-EA2E34D99608}"/>
                </a:ext>
              </a:extLst>
            </p:cNvPr>
            <p:cNvSpPr/>
            <p:nvPr/>
          </p:nvSpPr>
          <p:spPr>
            <a:xfrm>
              <a:off x="10218868" y="1786169"/>
              <a:ext cx="254092" cy="92576"/>
            </a:xfrm>
            <a:custGeom>
              <a:avLst/>
              <a:gdLst>
                <a:gd name="connsiteX0" fmla="*/ 127931 w 254092"/>
                <a:gd name="connsiteY0" fmla="*/ 24205 h 92576"/>
                <a:gd name="connsiteX1" fmla="*/ 229684 w 254092"/>
                <a:gd name="connsiteY1" fmla="*/ 92459 h 92576"/>
                <a:gd name="connsiteX2" fmla="*/ 254092 w 254092"/>
                <a:gd name="connsiteY2" fmla="*/ 92459 h 92576"/>
                <a:gd name="connsiteX3" fmla="*/ 254092 w 254092"/>
                <a:gd name="connsiteY3" fmla="*/ 4840 h 92576"/>
                <a:gd name="connsiteX4" fmla="*/ 229919 w 254092"/>
                <a:gd name="connsiteY4" fmla="*/ 4840 h 92576"/>
                <a:gd name="connsiteX5" fmla="*/ 229919 w 254092"/>
                <a:gd name="connsiteY5" fmla="*/ 46523 h 92576"/>
                <a:gd name="connsiteX6" fmla="*/ 127931 w 254092"/>
                <a:gd name="connsiteY6" fmla="*/ 0 h 92576"/>
                <a:gd name="connsiteX7" fmla="*/ 0 w 254092"/>
                <a:gd name="connsiteY7" fmla="*/ 92577 h 92576"/>
                <a:gd name="connsiteX8" fmla="*/ 26060 w 254092"/>
                <a:gd name="connsiteY8" fmla="*/ 92577 h 92576"/>
                <a:gd name="connsiteX9" fmla="*/ 127814 w 254092"/>
                <a:gd name="connsiteY9" fmla="*/ 24205 h 92576"/>
                <a:gd name="connsiteX10" fmla="*/ 127931 w 254092"/>
                <a:gd name="connsiteY10" fmla="*/ 24205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92" h="92576">
                  <a:moveTo>
                    <a:pt x="127931" y="24205"/>
                  </a:moveTo>
                  <a:cubicBezTo>
                    <a:pt x="174147" y="24205"/>
                    <a:pt x="213650" y="52545"/>
                    <a:pt x="229684" y="92459"/>
                  </a:cubicBezTo>
                  <a:lnTo>
                    <a:pt x="254092" y="92459"/>
                  </a:lnTo>
                  <a:lnTo>
                    <a:pt x="254092" y="4840"/>
                  </a:lnTo>
                  <a:lnTo>
                    <a:pt x="229919" y="4840"/>
                  </a:lnTo>
                  <a:lnTo>
                    <a:pt x="229919" y="46523"/>
                  </a:lnTo>
                  <a:cubicBezTo>
                    <a:pt x="205276" y="18066"/>
                    <a:pt x="168726" y="0"/>
                    <a:pt x="127931" y="0"/>
                  </a:cubicBezTo>
                  <a:cubicBezTo>
                    <a:pt x="68031" y="0"/>
                    <a:pt x="17217" y="38967"/>
                    <a:pt x="0" y="92577"/>
                  </a:cubicBezTo>
                  <a:lnTo>
                    <a:pt x="26060" y="92577"/>
                  </a:lnTo>
                  <a:cubicBezTo>
                    <a:pt x="42095" y="52545"/>
                    <a:pt x="81708" y="24205"/>
                    <a:pt x="127814" y="24205"/>
                  </a:cubicBezTo>
                  <a:lnTo>
                    <a:pt x="127931" y="24205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6" name="Полилиния: фигура 45">
              <a:extLst>
                <a:ext uri="{FF2B5EF4-FFF2-40B4-BE49-F238E27FC236}">
                  <a16:creationId xmlns:a16="http://schemas.microsoft.com/office/drawing/2014/main" id="{F61EA5C4-CDD3-3C09-0976-CADE9FCFE84B}"/>
                </a:ext>
              </a:extLst>
            </p:cNvPr>
            <p:cNvSpPr/>
            <p:nvPr/>
          </p:nvSpPr>
          <p:spPr>
            <a:xfrm>
              <a:off x="10219110" y="1957390"/>
              <a:ext cx="254092" cy="92576"/>
            </a:xfrm>
            <a:custGeom>
              <a:avLst/>
              <a:gdLst>
                <a:gd name="connsiteX0" fmla="*/ 229802 w 254092"/>
                <a:gd name="connsiteY0" fmla="*/ 118 h 92576"/>
                <a:gd name="connsiteX1" fmla="*/ 229567 w 254092"/>
                <a:gd name="connsiteY1" fmla="*/ 118 h 92576"/>
                <a:gd name="connsiteX2" fmla="*/ 127814 w 254092"/>
                <a:gd name="connsiteY2" fmla="*/ 68365 h 92576"/>
                <a:gd name="connsiteX3" fmla="*/ 26060 w 254092"/>
                <a:gd name="connsiteY3" fmla="*/ 0 h 92576"/>
                <a:gd name="connsiteX4" fmla="*/ 0 w 254092"/>
                <a:gd name="connsiteY4" fmla="*/ 0 h 92576"/>
                <a:gd name="connsiteX5" fmla="*/ 127931 w 254092"/>
                <a:gd name="connsiteY5" fmla="*/ 92577 h 92576"/>
                <a:gd name="connsiteX6" fmla="*/ 229919 w 254092"/>
                <a:gd name="connsiteY6" fmla="*/ 46047 h 92576"/>
                <a:gd name="connsiteX7" fmla="*/ 229919 w 254092"/>
                <a:gd name="connsiteY7" fmla="*/ 87737 h 92576"/>
                <a:gd name="connsiteX8" fmla="*/ 254092 w 254092"/>
                <a:gd name="connsiteY8" fmla="*/ 87737 h 92576"/>
                <a:gd name="connsiteX9" fmla="*/ 254092 w 254092"/>
                <a:gd name="connsiteY9" fmla="*/ 118 h 92576"/>
                <a:gd name="connsiteX10" fmla="*/ 229919 w 254092"/>
                <a:gd name="connsiteY10" fmla="*/ 118 h 92576"/>
                <a:gd name="connsiteX11" fmla="*/ 229802 w 254092"/>
                <a:gd name="connsiteY11" fmla="*/ 118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92" h="92576">
                  <a:moveTo>
                    <a:pt x="229802" y="118"/>
                  </a:moveTo>
                  <a:lnTo>
                    <a:pt x="229567" y="118"/>
                  </a:lnTo>
                  <a:cubicBezTo>
                    <a:pt x="213532" y="40149"/>
                    <a:pt x="173912" y="68365"/>
                    <a:pt x="127814" y="68365"/>
                  </a:cubicBezTo>
                  <a:cubicBezTo>
                    <a:pt x="81715" y="68365"/>
                    <a:pt x="42095" y="40025"/>
                    <a:pt x="26060" y="0"/>
                  </a:cubicBezTo>
                  <a:lnTo>
                    <a:pt x="0" y="0"/>
                  </a:lnTo>
                  <a:cubicBezTo>
                    <a:pt x="17099" y="53610"/>
                    <a:pt x="67914" y="92577"/>
                    <a:pt x="127931" y="92577"/>
                  </a:cubicBezTo>
                  <a:cubicBezTo>
                    <a:pt x="168844" y="92577"/>
                    <a:pt x="205394" y="74511"/>
                    <a:pt x="229919" y="46047"/>
                  </a:cubicBezTo>
                  <a:lnTo>
                    <a:pt x="229919" y="87737"/>
                  </a:lnTo>
                  <a:lnTo>
                    <a:pt x="254092" y="87737"/>
                  </a:lnTo>
                  <a:lnTo>
                    <a:pt x="254092" y="118"/>
                  </a:lnTo>
                  <a:lnTo>
                    <a:pt x="229919" y="118"/>
                  </a:lnTo>
                  <a:lnTo>
                    <a:pt x="229802" y="118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7" name="Полилиния: фигура 46">
              <a:extLst>
                <a:ext uri="{FF2B5EF4-FFF2-40B4-BE49-F238E27FC236}">
                  <a16:creationId xmlns:a16="http://schemas.microsoft.com/office/drawing/2014/main" id="{04363683-A80D-3DD5-9500-37BBA3E55BF7}"/>
                </a:ext>
              </a:extLst>
            </p:cNvPr>
            <p:cNvSpPr/>
            <p:nvPr/>
          </p:nvSpPr>
          <p:spPr>
            <a:xfrm>
              <a:off x="10218868" y="2301126"/>
              <a:ext cx="254327" cy="87736"/>
            </a:xfrm>
            <a:custGeom>
              <a:avLst/>
              <a:gdLst>
                <a:gd name="connsiteX0" fmla="*/ 230155 w 254327"/>
                <a:gd name="connsiteY0" fmla="*/ 63414 h 87736"/>
                <a:gd name="connsiteX1" fmla="*/ 24290 w 254327"/>
                <a:gd name="connsiteY1" fmla="*/ 63414 h 87736"/>
                <a:gd name="connsiteX2" fmla="*/ 24290 w 254327"/>
                <a:gd name="connsiteY2" fmla="*/ 0 h 87736"/>
                <a:gd name="connsiteX3" fmla="*/ 0 w 254327"/>
                <a:gd name="connsiteY3" fmla="*/ 0 h 87736"/>
                <a:gd name="connsiteX4" fmla="*/ 0 w 254327"/>
                <a:gd name="connsiteY4" fmla="*/ 87737 h 87736"/>
                <a:gd name="connsiteX5" fmla="*/ 254327 w 254327"/>
                <a:gd name="connsiteY5" fmla="*/ 87737 h 87736"/>
                <a:gd name="connsiteX6" fmla="*/ 254327 w 254327"/>
                <a:gd name="connsiteY6" fmla="*/ 0 h 87736"/>
                <a:gd name="connsiteX7" fmla="*/ 230155 w 254327"/>
                <a:gd name="connsiteY7" fmla="*/ 0 h 87736"/>
                <a:gd name="connsiteX8" fmla="*/ 230155 w 254327"/>
                <a:gd name="connsiteY8" fmla="*/ 63414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736">
                  <a:moveTo>
                    <a:pt x="230155" y="63414"/>
                  </a:moveTo>
                  <a:lnTo>
                    <a:pt x="24290" y="63414"/>
                  </a:lnTo>
                  <a:lnTo>
                    <a:pt x="24290" y="0"/>
                  </a:lnTo>
                  <a:lnTo>
                    <a:pt x="0" y="0"/>
                  </a:lnTo>
                  <a:lnTo>
                    <a:pt x="0" y="87737"/>
                  </a:lnTo>
                  <a:lnTo>
                    <a:pt x="254327" y="87737"/>
                  </a:lnTo>
                  <a:lnTo>
                    <a:pt x="254327" y="0"/>
                  </a:lnTo>
                  <a:lnTo>
                    <a:pt x="230155" y="0"/>
                  </a:lnTo>
                  <a:lnTo>
                    <a:pt x="230155" y="63414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8" name="Полилиния: фигура 47">
              <a:extLst>
                <a:ext uri="{FF2B5EF4-FFF2-40B4-BE49-F238E27FC236}">
                  <a16:creationId xmlns:a16="http://schemas.microsoft.com/office/drawing/2014/main" id="{19DD98C4-FF46-935E-27FB-5B90D75CDABC}"/>
                </a:ext>
              </a:extLst>
            </p:cNvPr>
            <p:cNvSpPr/>
            <p:nvPr/>
          </p:nvSpPr>
          <p:spPr>
            <a:xfrm>
              <a:off x="10218868" y="2468102"/>
              <a:ext cx="254327" cy="87736"/>
            </a:xfrm>
            <a:custGeom>
              <a:avLst/>
              <a:gdLst>
                <a:gd name="connsiteX0" fmla="*/ 0 w 254327"/>
                <a:gd name="connsiteY0" fmla="*/ 87737 h 87736"/>
                <a:gd name="connsiteX1" fmla="*/ 24290 w 254327"/>
                <a:gd name="connsiteY1" fmla="*/ 87737 h 87736"/>
                <a:gd name="connsiteX2" fmla="*/ 24290 w 254327"/>
                <a:gd name="connsiteY2" fmla="*/ 24323 h 87736"/>
                <a:gd name="connsiteX3" fmla="*/ 230155 w 254327"/>
                <a:gd name="connsiteY3" fmla="*/ 24323 h 87736"/>
                <a:gd name="connsiteX4" fmla="*/ 230155 w 254327"/>
                <a:gd name="connsiteY4" fmla="*/ 87737 h 87736"/>
                <a:gd name="connsiteX5" fmla="*/ 254327 w 254327"/>
                <a:gd name="connsiteY5" fmla="*/ 87737 h 87736"/>
                <a:gd name="connsiteX6" fmla="*/ 254327 w 254327"/>
                <a:gd name="connsiteY6" fmla="*/ 0 h 87736"/>
                <a:gd name="connsiteX7" fmla="*/ 0 w 254327"/>
                <a:gd name="connsiteY7" fmla="*/ 0 h 87736"/>
                <a:gd name="connsiteX8" fmla="*/ 0 w 254327"/>
                <a:gd name="connsiteY8" fmla="*/ 8773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736">
                  <a:moveTo>
                    <a:pt x="0" y="87737"/>
                  </a:moveTo>
                  <a:lnTo>
                    <a:pt x="24290" y="87737"/>
                  </a:lnTo>
                  <a:lnTo>
                    <a:pt x="24290" y="24323"/>
                  </a:lnTo>
                  <a:lnTo>
                    <a:pt x="230155" y="24323"/>
                  </a:lnTo>
                  <a:lnTo>
                    <a:pt x="230155" y="87737"/>
                  </a:lnTo>
                  <a:lnTo>
                    <a:pt x="254327" y="87737"/>
                  </a:lnTo>
                  <a:lnTo>
                    <a:pt x="254327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49" name="Полилиния: фигура 48">
              <a:extLst>
                <a:ext uri="{FF2B5EF4-FFF2-40B4-BE49-F238E27FC236}">
                  <a16:creationId xmlns:a16="http://schemas.microsoft.com/office/drawing/2014/main" id="{03F95DFE-7C6F-AF6C-FF63-3169F1D5B56C}"/>
                </a:ext>
              </a:extLst>
            </p:cNvPr>
            <p:cNvSpPr/>
            <p:nvPr/>
          </p:nvSpPr>
          <p:spPr>
            <a:xfrm>
              <a:off x="9315474" y="2388739"/>
              <a:ext cx="24172" cy="167093"/>
            </a:xfrm>
            <a:custGeom>
              <a:avLst/>
              <a:gdLst>
                <a:gd name="connsiteX0" fmla="*/ 24173 w 24172"/>
                <a:gd name="connsiteY0" fmla="*/ 0 h 167093"/>
                <a:gd name="connsiteX1" fmla="*/ 0 w 24172"/>
                <a:gd name="connsiteY1" fmla="*/ 0 h 167093"/>
                <a:gd name="connsiteX2" fmla="*/ 0 w 24172"/>
                <a:gd name="connsiteY2" fmla="*/ 167093 h 167093"/>
                <a:gd name="connsiteX3" fmla="*/ 24173 w 24172"/>
                <a:gd name="connsiteY3" fmla="*/ 167093 h 167093"/>
                <a:gd name="connsiteX4" fmla="*/ 24173 w 24172"/>
                <a:gd name="connsiteY4" fmla="*/ 0 h 167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2" h="167093">
                  <a:moveTo>
                    <a:pt x="24173" y="0"/>
                  </a:moveTo>
                  <a:lnTo>
                    <a:pt x="0" y="0"/>
                  </a:lnTo>
                  <a:lnTo>
                    <a:pt x="0" y="167093"/>
                  </a:lnTo>
                  <a:lnTo>
                    <a:pt x="24173" y="167093"/>
                  </a:lnTo>
                  <a:lnTo>
                    <a:pt x="24173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50" name="Полилиния: фигура 49">
              <a:extLst>
                <a:ext uri="{FF2B5EF4-FFF2-40B4-BE49-F238E27FC236}">
                  <a16:creationId xmlns:a16="http://schemas.microsoft.com/office/drawing/2014/main" id="{0A3AAEE9-658D-5549-B4D0-1CFD34073822}"/>
                </a:ext>
              </a:extLst>
            </p:cNvPr>
            <p:cNvSpPr/>
            <p:nvPr/>
          </p:nvSpPr>
          <p:spPr>
            <a:xfrm>
              <a:off x="9200403" y="2301126"/>
              <a:ext cx="254320" cy="24212"/>
            </a:xfrm>
            <a:custGeom>
              <a:avLst/>
              <a:gdLst>
                <a:gd name="connsiteX0" fmla="*/ 254321 w 254320"/>
                <a:gd name="connsiteY0" fmla="*/ 0 h 24212"/>
                <a:gd name="connsiteX1" fmla="*/ 0 w 254320"/>
                <a:gd name="connsiteY1" fmla="*/ 0 h 24212"/>
                <a:gd name="connsiteX2" fmla="*/ 0 w 254320"/>
                <a:gd name="connsiteY2" fmla="*/ 24212 h 24212"/>
                <a:gd name="connsiteX3" fmla="*/ 254321 w 254320"/>
                <a:gd name="connsiteY3" fmla="*/ 24212 h 24212"/>
                <a:gd name="connsiteX4" fmla="*/ 254321 w 254320"/>
                <a:gd name="connsiteY4" fmla="*/ 0 h 24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0" h="24212">
                  <a:moveTo>
                    <a:pt x="254321" y="0"/>
                  </a:moveTo>
                  <a:lnTo>
                    <a:pt x="0" y="0"/>
                  </a:lnTo>
                  <a:lnTo>
                    <a:pt x="0" y="24212"/>
                  </a:lnTo>
                  <a:lnTo>
                    <a:pt x="254321" y="24212"/>
                  </a:lnTo>
                  <a:lnTo>
                    <a:pt x="254321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51" name="Полилиния: фигура 50">
              <a:extLst>
                <a:ext uri="{FF2B5EF4-FFF2-40B4-BE49-F238E27FC236}">
                  <a16:creationId xmlns:a16="http://schemas.microsoft.com/office/drawing/2014/main" id="{54DE9AFF-393D-F656-3C33-9B1AA3792463}"/>
                </a:ext>
              </a:extLst>
            </p:cNvPr>
            <p:cNvSpPr/>
            <p:nvPr/>
          </p:nvSpPr>
          <p:spPr>
            <a:xfrm>
              <a:off x="8690919" y="2296411"/>
              <a:ext cx="253968" cy="92694"/>
            </a:xfrm>
            <a:custGeom>
              <a:avLst/>
              <a:gdLst>
                <a:gd name="connsiteX0" fmla="*/ 127102 w 253968"/>
                <a:gd name="connsiteY0" fmla="*/ 0 h 92694"/>
                <a:gd name="connsiteX1" fmla="*/ 0 w 253968"/>
                <a:gd name="connsiteY1" fmla="*/ 92694 h 92694"/>
                <a:gd name="connsiteX2" fmla="*/ 25825 w 253968"/>
                <a:gd name="connsiteY2" fmla="*/ 92694 h 92694"/>
                <a:gd name="connsiteX3" fmla="*/ 126984 w 253968"/>
                <a:gd name="connsiteY3" fmla="*/ 24205 h 92694"/>
                <a:gd name="connsiteX4" fmla="*/ 228149 w 253968"/>
                <a:gd name="connsiteY4" fmla="*/ 92694 h 92694"/>
                <a:gd name="connsiteX5" fmla="*/ 253968 w 253968"/>
                <a:gd name="connsiteY5" fmla="*/ 92694 h 92694"/>
                <a:gd name="connsiteX6" fmla="*/ 126866 w 253968"/>
                <a:gd name="connsiteY6" fmla="*/ 0 h 92694"/>
                <a:gd name="connsiteX7" fmla="*/ 127102 w 253968"/>
                <a:gd name="connsiteY7" fmla="*/ 0 h 9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694">
                  <a:moveTo>
                    <a:pt x="127102" y="0"/>
                  </a:moveTo>
                  <a:cubicBezTo>
                    <a:pt x="67561" y="0"/>
                    <a:pt x="16864" y="39084"/>
                    <a:pt x="0" y="92694"/>
                  </a:cubicBezTo>
                  <a:lnTo>
                    <a:pt x="25825" y="92694"/>
                  </a:lnTo>
                  <a:cubicBezTo>
                    <a:pt x="41742" y="52663"/>
                    <a:pt x="81120" y="24205"/>
                    <a:pt x="126984" y="24205"/>
                  </a:cubicBezTo>
                  <a:cubicBezTo>
                    <a:pt x="172854" y="24205"/>
                    <a:pt x="212232" y="52663"/>
                    <a:pt x="228149" y="92694"/>
                  </a:cubicBezTo>
                  <a:lnTo>
                    <a:pt x="253968" y="92694"/>
                  </a:lnTo>
                  <a:cubicBezTo>
                    <a:pt x="236993" y="38967"/>
                    <a:pt x="186531" y="0"/>
                    <a:pt x="126866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52" name="Полилиния: фигура 51">
              <a:extLst>
                <a:ext uri="{FF2B5EF4-FFF2-40B4-BE49-F238E27FC236}">
                  <a16:creationId xmlns:a16="http://schemas.microsoft.com/office/drawing/2014/main" id="{2C5B2A9A-97AC-24DB-1070-FB27D4BAE413}"/>
                </a:ext>
              </a:extLst>
            </p:cNvPr>
            <p:cNvSpPr/>
            <p:nvPr/>
          </p:nvSpPr>
          <p:spPr>
            <a:xfrm>
              <a:off x="8690919" y="2467985"/>
              <a:ext cx="254203" cy="92582"/>
            </a:xfrm>
            <a:custGeom>
              <a:avLst/>
              <a:gdLst>
                <a:gd name="connsiteX0" fmla="*/ 127102 w 254203"/>
                <a:gd name="connsiteY0" fmla="*/ 68371 h 92582"/>
                <a:gd name="connsiteX1" fmla="*/ 25936 w 254203"/>
                <a:gd name="connsiteY1" fmla="*/ 0 h 92582"/>
                <a:gd name="connsiteX2" fmla="*/ 0 w 254203"/>
                <a:gd name="connsiteY2" fmla="*/ 0 h 92582"/>
                <a:gd name="connsiteX3" fmla="*/ 127102 w 254203"/>
                <a:gd name="connsiteY3" fmla="*/ 92583 h 92582"/>
                <a:gd name="connsiteX4" fmla="*/ 254203 w 254203"/>
                <a:gd name="connsiteY4" fmla="*/ 0 h 92582"/>
                <a:gd name="connsiteX5" fmla="*/ 228267 w 254203"/>
                <a:gd name="connsiteY5" fmla="*/ 0 h 92582"/>
                <a:gd name="connsiteX6" fmla="*/ 127102 w 254203"/>
                <a:gd name="connsiteY6" fmla="*/ 68371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3" h="92582">
                  <a:moveTo>
                    <a:pt x="127102" y="68371"/>
                  </a:moveTo>
                  <a:cubicBezTo>
                    <a:pt x="81238" y="68371"/>
                    <a:pt x="41853" y="40031"/>
                    <a:pt x="25936" y="0"/>
                  </a:cubicBezTo>
                  <a:lnTo>
                    <a:pt x="0" y="0"/>
                  </a:lnTo>
                  <a:cubicBezTo>
                    <a:pt x="16975" y="53610"/>
                    <a:pt x="67444" y="92583"/>
                    <a:pt x="127102" y="92583"/>
                  </a:cubicBezTo>
                  <a:cubicBezTo>
                    <a:pt x="186760" y="92583"/>
                    <a:pt x="237228" y="53610"/>
                    <a:pt x="254203" y="0"/>
                  </a:cubicBezTo>
                  <a:lnTo>
                    <a:pt x="228267" y="0"/>
                  </a:lnTo>
                  <a:cubicBezTo>
                    <a:pt x="212350" y="40031"/>
                    <a:pt x="172965" y="68371"/>
                    <a:pt x="127102" y="68371"/>
                  </a:cubicBez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53" name="Полилиния: фигура 52">
              <a:extLst>
                <a:ext uri="{FF2B5EF4-FFF2-40B4-BE49-F238E27FC236}">
                  <a16:creationId xmlns:a16="http://schemas.microsoft.com/office/drawing/2014/main" id="{56CE8432-034D-90B7-9047-D788BC73DA95}"/>
                </a:ext>
              </a:extLst>
            </p:cNvPr>
            <p:cNvSpPr/>
            <p:nvPr/>
          </p:nvSpPr>
          <p:spPr>
            <a:xfrm>
              <a:off x="8181703" y="2301126"/>
              <a:ext cx="254322" cy="87736"/>
            </a:xfrm>
            <a:custGeom>
              <a:avLst/>
              <a:gdLst>
                <a:gd name="connsiteX0" fmla="*/ 230152 w 254322"/>
                <a:gd name="connsiteY0" fmla="*/ 63414 h 87736"/>
                <a:gd name="connsiteX1" fmla="*/ 24288 w 254322"/>
                <a:gd name="connsiteY1" fmla="*/ 63414 h 87736"/>
                <a:gd name="connsiteX2" fmla="*/ 24288 w 254322"/>
                <a:gd name="connsiteY2" fmla="*/ 0 h 87736"/>
                <a:gd name="connsiteX3" fmla="*/ 0 w 254322"/>
                <a:gd name="connsiteY3" fmla="*/ 0 h 87736"/>
                <a:gd name="connsiteX4" fmla="*/ 0 w 254322"/>
                <a:gd name="connsiteY4" fmla="*/ 87737 h 87736"/>
                <a:gd name="connsiteX5" fmla="*/ 254323 w 254322"/>
                <a:gd name="connsiteY5" fmla="*/ 87737 h 87736"/>
                <a:gd name="connsiteX6" fmla="*/ 254323 w 254322"/>
                <a:gd name="connsiteY6" fmla="*/ 0 h 87736"/>
                <a:gd name="connsiteX7" fmla="*/ 230152 w 254322"/>
                <a:gd name="connsiteY7" fmla="*/ 0 h 87736"/>
                <a:gd name="connsiteX8" fmla="*/ 230152 w 254322"/>
                <a:gd name="connsiteY8" fmla="*/ 63414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2" h="87736">
                  <a:moveTo>
                    <a:pt x="230152" y="63414"/>
                  </a:moveTo>
                  <a:lnTo>
                    <a:pt x="24288" y="63414"/>
                  </a:lnTo>
                  <a:lnTo>
                    <a:pt x="24288" y="0"/>
                  </a:lnTo>
                  <a:lnTo>
                    <a:pt x="0" y="0"/>
                  </a:lnTo>
                  <a:lnTo>
                    <a:pt x="0" y="87737"/>
                  </a:lnTo>
                  <a:lnTo>
                    <a:pt x="254323" y="87737"/>
                  </a:lnTo>
                  <a:lnTo>
                    <a:pt x="254323" y="0"/>
                  </a:lnTo>
                  <a:lnTo>
                    <a:pt x="230152" y="0"/>
                  </a:lnTo>
                  <a:lnTo>
                    <a:pt x="230152" y="63414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54" name="Полилиния: фигура 53">
              <a:extLst>
                <a:ext uri="{FF2B5EF4-FFF2-40B4-BE49-F238E27FC236}">
                  <a16:creationId xmlns:a16="http://schemas.microsoft.com/office/drawing/2014/main" id="{D38F2A08-4A5B-DA2A-D3BF-3F8CA1425BDC}"/>
                </a:ext>
              </a:extLst>
            </p:cNvPr>
            <p:cNvSpPr/>
            <p:nvPr/>
          </p:nvSpPr>
          <p:spPr>
            <a:xfrm>
              <a:off x="8181703" y="2468102"/>
              <a:ext cx="254322" cy="87736"/>
            </a:xfrm>
            <a:custGeom>
              <a:avLst/>
              <a:gdLst>
                <a:gd name="connsiteX0" fmla="*/ 0 w 254322"/>
                <a:gd name="connsiteY0" fmla="*/ 87737 h 87736"/>
                <a:gd name="connsiteX1" fmla="*/ 24288 w 254322"/>
                <a:gd name="connsiteY1" fmla="*/ 87737 h 87736"/>
                <a:gd name="connsiteX2" fmla="*/ 24288 w 254322"/>
                <a:gd name="connsiteY2" fmla="*/ 24323 h 87736"/>
                <a:gd name="connsiteX3" fmla="*/ 230152 w 254322"/>
                <a:gd name="connsiteY3" fmla="*/ 24323 h 87736"/>
                <a:gd name="connsiteX4" fmla="*/ 230152 w 254322"/>
                <a:gd name="connsiteY4" fmla="*/ 87737 h 87736"/>
                <a:gd name="connsiteX5" fmla="*/ 254323 w 254322"/>
                <a:gd name="connsiteY5" fmla="*/ 87737 h 87736"/>
                <a:gd name="connsiteX6" fmla="*/ 254323 w 254322"/>
                <a:gd name="connsiteY6" fmla="*/ 0 h 87736"/>
                <a:gd name="connsiteX7" fmla="*/ 0 w 254322"/>
                <a:gd name="connsiteY7" fmla="*/ 0 h 87736"/>
                <a:gd name="connsiteX8" fmla="*/ 0 w 254322"/>
                <a:gd name="connsiteY8" fmla="*/ 8773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2" h="87736">
                  <a:moveTo>
                    <a:pt x="0" y="87737"/>
                  </a:moveTo>
                  <a:lnTo>
                    <a:pt x="24288" y="87737"/>
                  </a:lnTo>
                  <a:lnTo>
                    <a:pt x="24288" y="24323"/>
                  </a:lnTo>
                  <a:lnTo>
                    <a:pt x="230152" y="24323"/>
                  </a:lnTo>
                  <a:lnTo>
                    <a:pt x="230152" y="87737"/>
                  </a:lnTo>
                  <a:lnTo>
                    <a:pt x="254323" y="87737"/>
                  </a:lnTo>
                  <a:lnTo>
                    <a:pt x="254323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55" name="Полилиния: фигура 54">
              <a:extLst>
                <a:ext uri="{FF2B5EF4-FFF2-40B4-BE49-F238E27FC236}">
                  <a16:creationId xmlns:a16="http://schemas.microsoft.com/office/drawing/2014/main" id="{C621B492-6D24-F438-7455-FA140D79314D}"/>
                </a:ext>
              </a:extLst>
            </p:cNvPr>
            <p:cNvSpPr/>
            <p:nvPr/>
          </p:nvSpPr>
          <p:spPr>
            <a:xfrm>
              <a:off x="9709750" y="2296522"/>
              <a:ext cx="254085" cy="92583"/>
            </a:xfrm>
            <a:custGeom>
              <a:avLst/>
              <a:gdLst>
                <a:gd name="connsiteX0" fmla="*/ 127931 w 254085"/>
                <a:gd name="connsiteY0" fmla="*/ 24212 h 92583"/>
                <a:gd name="connsiteX1" fmla="*/ 229684 w 254085"/>
                <a:gd name="connsiteY1" fmla="*/ 92466 h 92583"/>
                <a:gd name="connsiteX2" fmla="*/ 254086 w 254085"/>
                <a:gd name="connsiteY2" fmla="*/ 92466 h 92583"/>
                <a:gd name="connsiteX3" fmla="*/ 254086 w 254085"/>
                <a:gd name="connsiteY3" fmla="*/ 4846 h 92583"/>
                <a:gd name="connsiteX4" fmla="*/ 229919 w 254085"/>
                <a:gd name="connsiteY4" fmla="*/ 4846 h 92583"/>
                <a:gd name="connsiteX5" fmla="*/ 229919 w 254085"/>
                <a:gd name="connsiteY5" fmla="*/ 46530 h 92583"/>
                <a:gd name="connsiteX6" fmla="*/ 127931 w 254085"/>
                <a:gd name="connsiteY6" fmla="*/ 0 h 92583"/>
                <a:gd name="connsiteX7" fmla="*/ 0 w 254085"/>
                <a:gd name="connsiteY7" fmla="*/ 92583 h 92583"/>
                <a:gd name="connsiteX8" fmla="*/ 26060 w 254085"/>
                <a:gd name="connsiteY8" fmla="*/ 92583 h 92583"/>
                <a:gd name="connsiteX9" fmla="*/ 127814 w 254085"/>
                <a:gd name="connsiteY9" fmla="*/ 24212 h 92583"/>
                <a:gd name="connsiteX10" fmla="*/ 127931 w 254085"/>
                <a:gd name="connsiteY10" fmla="*/ 24212 h 92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85" h="92583">
                  <a:moveTo>
                    <a:pt x="127931" y="24212"/>
                  </a:moveTo>
                  <a:cubicBezTo>
                    <a:pt x="174147" y="24212"/>
                    <a:pt x="213643" y="52552"/>
                    <a:pt x="229684" y="92466"/>
                  </a:cubicBezTo>
                  <a:lnTo>
                    <a:pt x="254086" y="92466"/>
                  </a:lnTo>
                  <a:lnTo>
                    <a:pt x="254086" y="4846"/>
                  </a:lnTo>
                  <a:lnTo>
                    <a:pt x="229919" y="4846"/>
                  </a:lnTo>
                  <a:lnTo>
                    <a:pt x="229919" y="46530"/>
                  </a:lnTo>
                  <a:cubicBezTo>
                    <a:pt x="205276" y="18066"/>
                    <a:pt x="168726" y="0"/>
                    <a:pt x="127931" y="0"/>
                  </a:cubicBezTo>
                  <a:cubicBezTo>
                    <a:pt x="68031" y="0"/>
                    <a:pt x="17217" y="38973"/>
                    <a:pt x="0" y="92583"/>
                  </a:cubicBezTo>
                  <a:lnTo>
                    <a:pt x="26060" y="92583"/>
                  </a:lnTo>
                  <a:cubicBezTo>
                    <a:pt x="42095" y="52552"/>
                    <a:pt x="81708" y="24212"/>
                    <a:pt x="127814" y="24212"/>
                  </a:cubicBezTo>
                  <a:lnTo>
                    <a:pt x="127931" y="24212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56" name="Полилиния: фигура 55">
              <a:extLst>
                <a:ext uri="{FF2B5EF4-FFF2-40B4-BE49-F238E27FC236}">
                  <a16:creationId xmlns:a16="http://schemas.microsoft.com/office/drawing/2014/main" id="{AEEF90DB-BB73-9F1D-119C-BF5F03D3CF1B}"/>
                </a:ext>
              </a:extLst>
            </p:cNvPr>
            <p:cNvSpPr/>
            <p:nvPr/>
          </p:nvSpPr>
          <p:spPr>
            <a:xfrm>
              <a:off x="9709985" y="2467874"/>
              <a:ext cx="254085" cy="92576"/>
            </a:xfrm>
            <a:custGeom>
              <a:avLst/>
              <a:gdLst>
                <a:gd name="connsiteX0" fmla="*/ 229802 w 254085"/>
                <a:gd name="connsiteY0" fmla="*/ 118 h 92576"/>
                <a:gd name="connsiteX1" fmla="*/ 229567 w 254085"/>
                <a:gd name="connsiteY1" fmla="*/ 118 h 92576"/>
                <a:gd name="connsiteX2" fmla="*/ 127814 w 254085"/>
                <a:gd name="connsiteY2" fmla="*/ 68371 h 92576"/>
                <a:gd name="connsiteX3" fmla="*/ 26060 w 254085"/>
                <a:gd name="connsiteY3" fmla="*/ 0 h 92576"/>
                <a:gd name="connsiteX4" fmla="*/ 0 w 254085"/>
                <a:gd name="connsiteY4" fmla="*/ 0 h 92576"/>
                <a:gd name="connsiteX5" fmla="*/ 127931 w 254085"/>
                <a:gd name="connsiteY5" fmla="*/ 92576 h 92576"/>
                <a:gd name="connsiteX6" fmla="*/ 229919 w 254085"/>
                <a:gd name="connsiteY6" fmla="*/ 46053 h 92576"/>
                <a:gd name="connsiteX7" fmla="*/ 229919 w 254085"/>
                <a:gd name="connsiteY7" fmla="*/ 87737 h 92576"/>
                <a:gd name="connsiteX8" fmla="*/ 254085 w 254085"/>
                <a:gd name="connsiteY8" fmla="*/ 87737 h 92576"/>
                <a:gd name="connsiteX9" fmla="*/ 254085 w 254085"/>
                <a:gd name="connsiteY9" fmla="*/ 118 h 92576"/>
                <a:gd name="connsiteX10" fmla="*/ 229919 w 254085"/>
                <a:gd name="connsiteY10" fmla="*/ 118 h 92576"/>
                <a:gd name="connsiteX11" fmla="*/ 229802 w 254085"/>
                <a:gd name="connsiteY11" fmla="*/ 118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5" h="92576">
                  <a:moveTo>
                    <a:pt x="229802" y="118"/>
                  </a:moveTo>
                  <a:lnTo>
                    <a:pt x="229567" y="118"/>
                  </a:lnTo>
                  <a:cubicBezTo>
                    <a:pt x="213532" y="40149"/>
                    <a:pt x="173912" y="68371"/>
                    <a:pt x="127814" y="68371"/>
                  </a:cubicBezTo>
                  <a:cubicBezTo>
                    <a:pt x="81708" y="68371"/>
                    <a:pt x="42095" y="40031"/>
                    <a:pt x="26060" y="0"/>
                  </a:cubicBezTo>
                  <a:lnTo>
                    <a:pt x="0" y="0"/>
                  </a:lnTo>
                  <a:cubicBezTo>
                    <a:pt x="17099" y="53610"/>
                    <a:pt x="67914" y="92576"/>
                    <a:pt x="127931" y="92576"/>
                  </a:cubicBezTo>
                  <a:cubicBezTo>
                    <a:pt x="168844" y="92576"/>
                    <a:pt x="205394" y="74510"/>
                    <a:pt x="229919" y="46053"/>
                  </a:cubicBezTo>
                  <a:lnTo>
                    <a:pt x="229919" y="87737"/>
                  </a:lnTo>
                  <a:lnTo>
                    <a:pt x="254085" y="87737"/>
                  </a:lnTo>
                  <a:lnTo>
                    <a:pt x="254085" y="118"/>
                  </a:lnTo>
                  <a:lnTo>
                    <a:pt x="229919" y="118"/>
                  </a:lnTo>
                  <a:lnTo>
                    <a:pt x="229802" y="118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57" name="Полилиния: фигура 56">
              <a:extLst>
                <a:ext uri="{FF2B5EF4-FFF2-40B4-BE49-F238E27FC236}">
                  <a16:creationId xmlns:a16="http://schemas.microsoft.com/office/drawing/2014/main" id="{3A2D8CD0-90E2-3D15-3E7F-B0B4E4594F09}"/>
                </a:ext>
              </a:extLst>
            </p:cNvPr>
            <p:cNvSpPr/>
            <p:nvPr/>
          </p:nvSpPr>
          <p:spPr>
            <a:xfrm>
              <a:off x="10218868" y="2806776"/>
              <a:ext cx="253968" cy="92700"/>
            </a:xfrm>
            <a:custGeom>
              <a:avLst/>
              <a:gdLst>
                <a:gd name="connsiteX0" fmla="*/ 127102 w 253968"/>
                <a:gd name="connsiteY0" fmla="*/ 0 h 92700"/>
                <a:gd name="connsiteX1" fmla="*/ 0 w 253968"/>
                <a:gd name="connsiteY1" fmla="*/ 92701 h 92700"/>
                <a:gd name="connsiteX2" fmla="*/ 25825 w 253968"/>
                <a:gd name="connsiteY2" fmla="*/ 92701 h 92700"/>
                <a:gd name="connsiteX3" fmla="*/ 126984 w 253968"/>
                <a:gd name="connsiteY3" fmla="*/ 24212 h 92700"/>
                <a:gd name="connsiteX4" fmla="*/ 228149 w 253968"/>
                <a:gd name="connsiteY4" fmla="*/ 92701 h 92700"/>
                <a:gd name="connsiteX5" fmla="*/ 253968 w 253968"/>
                <a:gd name="connsiteY5" fmla="*/ 92701 h 92700"/>
                <a:gd name="connsiteX6" fmla="*/ 126866 w 253968"/>
                <a:gd name="connsiteY6" fmla="*/ 0 h 92700"/>
                <a:gd name="connsiteX7" fmla="*/ 127102 w 253968"/>
                <a:gd name="connsiteY7" fmla="*/ 0 h 9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700">
                  <a:moveTo>
                    <a:pt x="127102" y="0"/>
                  </a:moveTo>
                  <a:cubicBezTo>
                    <a:pt x="67561" y="0"/>
                    <a:pt x="16864" y="39091"/>
                    <a:pt x="0" y="92701"/>
                  </a:cubicBezTo>
                  <a:lnTo>
                    <a:pt x="25825" y="92701"/>
                  </a:lnTo>
                  <a:cubicBezTo>
                    <a:pt x="41742" y="52669"/>
                    <a:pt x="81120" y="24212"/>
                    <a:pt x="126984" y="24212"/>
                  </a:cubicBezTo>
                  <a:cubicBezTo>
                    <a:pt x="172854" y="24212"/>
                    <a:pt x="212232" y="52669"/>
                    <a:pt x="228149" y="92701"/>
                  </a:cubicBezTo>
                  <a:lnTo>
                    <a:pt x="253968" y="92701"/>
                  </a:lnTo>
                  <a:cubicBezTo>
                    <a:pt x="236993" y="38973"/>
                    <a:pt x="186531" y="0"/>
                    <a:pt x="126866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58" name="Полилиния: фигура 57">
              <a:extLst>
                <a:ext uri="{FF2B5EF4-FFF2-40B4-BE49-F238E27FC236}">
                  <a16:creationId xmlns:a16="http://schemas.microsoft.com/office/drawing/2014/main" id="{A2FB79CF-8EEB-36DC-C0CE-9C89D70A1E95}"/>
                </a:ext>
              </a:extLst>
            </p:cNvPr>
            <p:cNvSpPr/>
            <p:nvPr/>
          </p:nvSpPr>
          <p:spPr>
            <a:xfrm>
              <a:off x="10218868" y="2978468"/>
              <a:ext cx="254209" cy="92583"/>
            </a:xfrm>
            <a:custGeom>
              <a:avLst/>
              <a:gdLst>
                <a:gd name="connsiteX0" fmla="*/ 127102 w 254209"/>
                <a:gd name="connsiteY0" fmla="*/ 68377 h 92583"/>
                <a:gd name="connsiteX1" fmla="*/ 25943 w 254209"/>
                <a:gd name="connsiteY1" fmla="*/ 0 h 92583"/>
                <a:gd name="connsiteX2" fmla="*/ 0 w 254209"/>
                <a:gd name="connsiteY2" fmla="*/ 0 h 92583"/>
                <a:gd name="connsiteX3" fmla="*/ 127102 w 254209"/>
                <a:gd name="connsiteY3" fmla="*/ 92583 h 92583"/>
                <a:gd name="connsiteX4" fmla="*/ 254210 w 254209"/>
                <a:gd name="connsiteY4" fmla="*/ 0 h 92583"/>
                <a:gd name="connsiteX5" fmla="*/ 228267 w 254209"/>
                <a:gd name="connsiteY5" fmla="*/ 0 h 92583"/>
                <a:gd name="connsiteX6" fmla="*/ 127102 w 254209"/>
                <a:gd name="connsiteY6" fmla="*/ 68377 h 92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9" h="92583">
                  <a:moveTo>
                    <a:pt x="127102" y="68377"/>
                  </a:moveTo>
                  <a:cubicBezTo>
                    <a:pt x="81238" y="68377"/>
                    <a:pt x="41860" y="40031"/>
                    <a:pt x="25943" y="0"/>
                  </a:cubicBezTo>
                  <a:lnTo>
                    <a:pt x="0" y="0"/>
                  </a:lnTo>
                  <a:cubicBezTo>
                    <a:pt x="16982" y="53617"/>
                    <a:pt x="67443" y="92583"/>
                    <a:pt x="127102" y="92583"/>
                  </a:cubicBezTo>
                  <a:cubicBezTo>
                    <a:pt x="186766" y="92583"/>
                    <a:pt x="237228" y="53617"/>
                    <a:pt x="254210" y="0"/>
                  </a:cubicBezTo>
                  <a:lnTo>
                    <a:pt x="228267" y="0"/>
                  </a:lnTo>
                  <a:cubicBezTo>
                    <a:pt x="212350" y="40031"/>
                    <a:pt x="172972" y="68377"/>
                    <a:pt x="127102" y="68377"/>
                  </a:cubicBez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59" name="Полилиния: фигура 58">
              <a:extLst>
                <a:ext uri="{FF2B5EF4-FFF2-40B4-BE49-F238E27FC236}">
                  <a16:creationId xmlns:a16="http://schemas.microsoft.com/office/drawing/2014/main" id="{BFD3E14D-9E99-D787-340D-33541E6E51E9}"/>
                </a:ext>
              </a:extLst>
            </p:cNvPr>
            <p:cNvSpPr/>
            <p:nvPr/>
          </p:nvSpPr>
          <p:spPr>
            <a:xfrm>
              <a:off x="9709750" y="2811616"/>
              <a:ext cx="254320" cy="87619"/>
            </a:xfrm>
            <a:custGeom>
              <a:avLst/>
              <a:gdLst>
                <a:gd name="connsiteX0" fmla="*/ 230155 w 254320"/>
                <a:gd name="connsiteY0" fmla="*/ 63290 h 87619"/>
                <a:gd name="connsiteX1" fmla="*/ 24173 w 254320"/>
                <a:gd name="connsiteY1" fmla="*/ 63290 h 87619"/>
                <a:gd name="connsiteX2" fmla="*/ 24173 w 254320"/>
                <a:gd name="connsiteY2" fmla="*/ 0 h 87619"/>
                <a:gd name="connsiteX3" fmla="*/ 0 w 254320"/>
                <a:gd name="connsiteY3" fmla="*/ 0 h 87619"/>
                <a:gd name="connsiteX4" fmla="*/ 0 w 254320"/>
                <a:gd name="connsiteY4" fmla="*/ 87619 h 87619"/>
                <a:gd name="connsiteX5" fmla="*/ 254321 w 254320"/>
                <a:gd name="connsiteY5" fmla="*/ 87619 h 87619"/>
                <a:gd name="connsiteX6" fmla="*/ 254321 w 254320"/>
                <a:gd name="connsiteY6" fmla="*/ 0 h 87619"/>
                <a:gd name="connsiteX7" fmla="*/ 230155 w 254320"/>
                <a:gd name="connsiteY7" fmla="*/ 0 h 87619"/>
                <a:gd name="connsiteX8" fmla="*/ 230155 w 254320"/>
                <a:gd name="connsiteY8" fmla="*/ 63290 h 87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0" h="87619">
                  <a:moveTo>
                    <a:pt x="230155" y="63290"/>
                  </a:moveTo>
                  <a:lnTo>
                    <a:pt x="24173" y="63290"/>
                  </a:lnTo>
                  <a:lnTo>
                    <a:pt x="24173" y="0"/>
                  </a:lnTo>
                  <a:lnTo>
                    <a:pt x="0" y="0"/>
                  </a:lnTo>
                  <a:lnTo>
                    <a:pt x="0" y="87619"/>
                  </a:lnTo>
                  <a:lnTo>
                    <a:pt x="254321" y="87619"/>
                  </a:lnTo>
                  <a:lnTo>
                    <a:pt x="254321" y="0"/>
                  </a:lnTo>
                  <a:lnTo>
                    <a:pt x="230155" y="0"/>
                  </a:lnTo>
                  <a:lnTo>
                    <a:pt x="230155" y="6329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0" name="Полилиния: фигура 59">
              <a:extLst>
                <a:ext uri="{FF2B5EF4-FFF2-40B4-BE49-F238E27FC236}">
                  <a16:creationId xmlns:a16="http://schemas.microsoft.com/office/drawing/2014/main" id="{77D4C566-7251-603C-080D-924C094E01A8}"/>
                </a:ext>
              </a:extLst>
            </p:cNvPr>
            <p:cNvSpPr/>
            <p:nvPr/>
          </p:nvSpPr>
          <p:spPr>
            <a:xfrm>
              <a:off x="9709750" y="2978586"/>
              <a:ext cx="254320" cy="87736"/>
            </a:xfrm>
            <a:custGeom>
              <a:avLst/>
              <a:gdLst>
                <a:gd name="connsiteX0" fmla="*/ 0 w 254320"/>
                <a:gd name="connsiteY0" fmla="*/ 87737 h 87736"/>
                <a:gd name="connsiteX1" fmla="*/ 24173 w 254320"/>
                <a:gd name="connsiteY1" fmla="*/ 87737 h 87736"/>
                <a:gd name="connsiteX2" fmla="*/ 24173 w 254320"/>
                <a:gd name="connsiteY2" fmla="*/ 24323 h 87736"/>
                <a:gd name="connsiteX3" fmla="*/ 230155 w 254320"/>
                <a:gd name="connsiteY3" fmla="*/ 24323 h 87736"/>
                <a:gd name="connsiteX4" fmla="*/ 230155 w 254320"/>
                <a:gd name="connsiteY4" fmla="*/ 87737 h 87736"/>
                <a:gd name="connsiteX5" fmla="*/ 254321 w 254320"/>
                <a:gd name="connsiteY5" fmla="*/ 87737 h 87736"/>
                <a:gd name="connsiteX6" fmla="*/ 254321 w 254320"/>
                <a:gd name="connsiteY6" fmla="*/ 0 h 87736"/>
                <a:gd name="connsiteX7" fmla="*/ 0 w 254320"/>
                <a:gd name="connsiteY7" fmla="*/ 0 h 87736"/>
                <a:gd name="connsiteX8" fmla="*/ 0 w 254320"/>
                <a:gd name="connsiteY8" fmla="*/ 8773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0" h="87736">
                  <a:moveTo>
                    <a:pt x="0" y="87737"/>
                  </a:moveTo>
                  <a:lnTo>
                    <a:pt x="24173" y="87737"/>
                  </a:lnTo>
                  <a:lnTo>
                    <a:pt x="24173" y="24323"/>
                  </a:lnTo>
                  <a:lnTo>
                    <a:pt x="230155" y="24323"/>
                  </a:lnTo>
                  <a:lnTo>
                    <a:pt x="230155" y="87737"/>
                  </a:lnTo>
                  <a:lnTo>
                    <a:pt x="254321" y="87737"/>
                  </a:lnTo>
                  <a:lnTo>
                    <a:pt x="254321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1" name="Полилиния: фигура 60">
              <a:extLst>
                <a:ext uri="{FF2B5EF4-FFF2-40B4-BE49-F238E27FC236}">
                  <a16:creationId xmlns:a16="http://schemas.microsoft.com/office/drawing/2014/main" id="{40DF019D-E7AB-F1D1-34DB-325EA1C60330}"/>
                </a:ext>
              </a:extLst>
            </p:cNvPr>
            <p:cNvSpPr/>
            <p:nvPr/>
          </p:nvSpPr>
          <p:spPr>
            <a:xfrm>
              <a:off x="8805996" y="2899229"/>
              <a:ext cx="24172" cy="167087"/>
            </a:xfrm>
            <a:custGeom>
              <a:avLst/>
              <a:gdLst>
                <a:gd name="connsiteX0" fmla="*/ 24173 w 24172"/>
                <a:gd name="connsiteY0" fmla="*/ 0 h 167087"/>
                <a:gd name="connsiteX1" fmla="*/ 0 w 24172"/>
                <a:gd name="connsiteY1" fmla="*/ 0 h 167087"/>
                <a:gd name="connsiteX2" fmla="*/ 0 w 24172"/>
                <a:gd name="connsiteY2" fmla="*/ 167087 h 167087"/>
                <a:gd name="connsiteX3" fmla="*/ 24173 w 24172"/>
                <a:gd name="connsiteY3" fmla="*/ 167087 h 167087"/>
                <a:gd name="connsiteX4" fmla="*/ 24173 w 24172"/>
                <a:gd name="connsiteY4" fmla="*/ 0 h 167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2" h="167087">
                  <a:moveTo>
                    <a:pt x="24173" y="0"/>
                  </a:moveTo>
                  <a:lnTo>
                    <a:pt x="0" y="0"/>
                  </a:lnTo>
                  <a:lnTo>
                    <a:pt x="0" y="167087"/>
                  </a:lnTo>
                  <a:lnTo>
                    <a:pt x="24173" y="167087"/>
                  </a:lnTo>
                  <a:lnTo>
                    <a:pt x="24173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2" name="Полилиния: фигура 61">
              <a:extLst>
                <a:ext uri="{FF2B5EF4-FFF2-40B4-BE49-F238E27FC236}">
                  <a16:creationId xmlns:a16="http://schemas.microsoft.com/office/drawing/2014/main" id="{2FB61862-349C-2786-9685-29F59AC3F400}"/>
                </a:ext>
              </a:extLst>
            </p:cNvPr>
            <p:cNvSpPr/>
            <p:nvPr/>
          </p:nvSpPr>
          <p:spPr>
            <a:xfrm>
              <a:off x="8690919" y="2811616"/>
              <a:ext cx="254320" cy="24205"/>
            </a:xfrm>
            <a:custGeom>
              <a:avLst/>
              <a:gdLst>
                <a:gd name="connsiteX0" fmla="*/ 254321 w 254320"/>
                <a:gd name="connsiteY0" fmla="*/ 0 h 24205"/>
                <a:gd name="connsiteX1" fmla="*/ 0 w 254320"/>
                <a:gd name="connsiteY1" fmla="*/ 0 h 24205"/>
                <a:gd name="connsiteX2" fmla="*/ 0 w 254320"/>
                <a:gd name="connsiteY2" fmla="*/ 24205 h 24205"/>
                <a:gd name="connsiteX3" fmla="*/ 254321 w 254320"/>
                <a:gd name="connsiteY3" fmla="*/ 24205 h 24205"/>
                <a:gd name="connsiteX4" fmla="*/ 254321 w 254320"/>
                <a:gd name="connsiteY4" fmla="*/ 0 h 2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0" h="24205">
                  <a:moveTo>
                    <a:pt x="254321" y="0"/>
                  </a:moveTo>
                  <a:lnTo>
                    <a:pt x="0" y="0"/>
                  </a:lnTo>
                  <a:lnTo>
                    <a:pt x="0" y="24205"/>
                  </a:lnTo>
                  <a:lnTo>
                    <a:pt x="254321" y="24205"/>
                  </a:lnTo>
                  <a:lnTo>
                    <a:pt x="254321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3" name="Полилиния: фигура 62">
              <a:extLst>
                <a:ext uri="{FF2B5EF4-FFF2-40B4-BE49-F238E27FC236}">
                  <a16:creationId xmlns:a16="http://schemas.microsoft.com/office/drawing/2014/main" id="{97E69218-2530-6A02-6176-904287E011D5}"/>
                </a:ext>
              </a:extLst>
            </p:cNvPr>
            <p:cNvSpPr/>
            <p:nvPr/>
          </p:nvSpPr>
          <p:spPr>
            <a:xfrm>
              <a:off x="8181818" y="2806776"/>
              <a:ext cx="253968" cy="92700"/>
            </a:xfrm>
            <a:custGeom>
              <a:avLst/>
              <a:gdLst>
                <a:gd name="connsiteX0" fmla="*/ 127102 w 253968"/>
                <a:gd name="connsiteY0" fmla="*/ 0 h 92700"/>
                <a:gd name="connsiteX1" fmla="*/ 0 w 253968"/>
                <a:gd name="connsiteY1" fmla="*/ 92701 h 92700"/>
                <a:gd name="connsiteX2" fmla="*/ 25821 w 253968"/>
                <a:gd name="connsiteY2" fmla="*/ 92701 h 92700"/>
                <a:gd name="connsiteX3" fmla="*/ 126985 w 253968"/>
                <a:gd name="connsiteY3" fmla="*/ 24212 h 92700"/>
                <a:gd name="connsiteX4" fmla="*/ 228147 w 253968"/>
                <a:gd name="connsiteY4" fmla="*/ 92701 h 92700"/>
                <a:gd name="connsiteX5" fmla="*/ 253969 w 253968"/>
                <a:gd name="connsiteY5" fmla="*/ 92701 h 92700"/>
                <a:gd name="connsiteX6" fmla="*/ 126866 w 253968"/>
                <a:gd name="connsiteY6" fmla="*/ 0 h 92700"/>
                <a:gd name="connsiteX7" fmla="*/ 127102 w 253968"/>
                <a:gd name="connsiteY7" fmla="*/ 0 h 9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700">
                  <a:moveTo>
                    <a:pt x="127102" y="0"/>
                  </a:moveTo>
                  <a:cubicBezTo>
                    <a:pt x="67560" y="0"/>
                    <a:pt x="16860" y="39091"/>
                    <a:pt x="0" y="92701"/>
                  </a:cubicBezTo>
                  <a:lnTo>
                    <a:pt x="25821" y="92701"/>
                  </a:lnTo>
                  <a:cubicBezTo>
                    <a:pt x="41738" y="52669"/>
                    <a:pt x="81119" y="24212"/>
                    <a:pt x="126985" y="24212"/>
                  </a:cubicBezTo>
                  <a:cubicBezTo>
                    <a:pt x="172850" y="24212"/>
                    <a:pt x="212230" y="52669"/>
                    <a:pt x="228147" y="92701"/>
                  </a:cubicBezTo>
                  <a:lnTo>
                    <a:pt x="253969" y="92701"/>
                  </a:lnTo>
                  <a:cubicBezTo>
                    <a:pt x="236990" y="38973"/>
                    <a:pt x="186527" y="0"/>
                    <a:pt x="126866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4" name="Полилиния: фигура 63">
              <a:extLst>
                <a:ext uri="{FF2B5EF4-FFF2-40B4-BE49-F238E27FC236}">
                  <a16:creationId xmlns:a16="http://schemas.microsoft.com/office/drawing/2014/main" id="{CD487F23-F16E-C6E2-4F25-278203B179E9}"/>
                </a:ext>
              </a:extLst>
            </p:cNvPr>
            <p:cNvSpPr/>
            <p:nvPr/>
          </p:nvSpPr>
          <p:spPr>
            <a:xfrm>
              <a:off x="8181818" y="2978468"/>
              <a:ext cx="254204" cy="92583"/>
            </a:xfrm>
            <a:custGeom>
              <a:avLst/>
              <a:gdLst>
                <a:gd name="connsiteX0" fmla="*/ 127102 w 254204"/>
                <a:gd name="connsiteY0" fmla="*/ 68377 h 92583"/>
                <a:gd name="connsiteX1" fmla="*/ 25939 w 254204"/>
                <a:gd name="connsiteY1" fmla="*/ 0 h 92583"/>
                <a:gd name="connsiteX2" fmla="*/ 0 w 254204"/>
                <a:gd name="connsiteY2" fmla="*/ 0 h 92583"/>
                <a:gd name="connsiteX3" fmla="*/ 127102 w 254204"/>
                <a:gd name="connsiteY3" fmla="*/ 92583 h 92583"/>
                <a:gd name="connsiteX4" fmla="*/ 254204 w 254204"/>
                <a:gd name="connsiteY4" fmla="*/ 0 h 92583"/>
                <a:gd name="connsiteX5" fmla="*/ 228266 w 254204"/>
                <a:gd name="connsiteY5" fmla="*/ 0 h 92583"/>
                <a:gd name="connsiteX6" fmla="*/ 127102 w 254204"/>
                <a:gd name="connsiteY6" fmla="*/ 68377 h 92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4" h="92583">
                  <a:moveTo>
                    <a:pt x="127102" y="68377"/>
                  </a:moveTo>
                  <a:cubicBezTo>
                    <a:pt x="81237" y="68377"/>
                    <a:pt x="41857" y="40031"/>
                    <a:pt x="25939" y="0"/>
                  </a:cubicBezTo>
                  <a:lnTo>
                    <a:pt x="0" y="0"/>
                  </a:lnTo>
                  <a:cubicBezTo>
                    <a:pt x="16978" y="53617"/>
                    <a:pt x="67442" y="92583"/>
                    <a:pt x="127102" y="92583"/>
                  </a:cubicBezTo>
                  <a:cubicBezTo>
                    <a:pt x="186762" y="92583"/>
                    <a:pt x="237226" y="53617"/>
                    <a:pt x="254204" y="0"/>
                  </a:cubicBezTo>
                  <a:lnTo>
                    <a:pt x="228266" y="0"/>
                  </a:lnTo>
                  <a:cubicBezTo>
                    <a:pt x="212348" y="40031"/>
                    <a:pt x="172967" y="68377"/>
                    <a:pt x="127102" y="68377"/>
                  </a:cubicBez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5" name="Полилиния: фигура 64">
              <a:extLst>
                <a:ext uri="{FF2B5EF4-FFF2-40B4-BE49-F238E27FC236}">
                  <a16:creationId xmlns:a16="http://schemas.microsoft.com/office/drawing/2014/main" id="{6354AD14-65A2-69A5-4A9A-9452DADAC3B0}"/>
                </a:ext>
              </a:extLst>
            </p:cNvPr>
            <p:cNvSpPr/>
            <p:nvPr/>
          </p:nvSpPr>
          <p:spPr>
            <a:xfrm>
              <a:off x="9200403" y="2807011"/>
              <a:ext cx="254085" cy="92576"/>
            </a:xfrm>
            <a:custGeom>
              <a:avLst/>
              <a:gdLst>
                <a:gd name="connsiteX0" fmla="*/ 127925 w 254085"/>
                <a:gd name="connsiteY0" fmla="*/ 24206 h 92576"/>
                <a:gd name="connsiteX1" fmla="*/ 229678 w 254085"/>
                <a:gd name="connsiteY1" fmla="*/ 92459 h 92576"/>
                <a:gd name="connsiteX2" fmla="*/ 254086 w 254085"/>
                <a:gd name="connsiteY2" fmla="*/ 92459 h 92576"/>
                <a:gd name="connsiteX3" fmla="*/ 254086 w 254085"/>
                <a:gd name="connsiteY3" fmla="*/ 4840 h 92576"/>
                <a:gd name="connsiteX4" fmla="*/ 229913 w 254085"/>
                <a:gd name="connsiteY4" fmla="*/ 4840 h 92576"/>
                <a:gd name="connsiteX5" fmla="*/ 229913 w 254085"/>
                <a:gd name="connsiteY5" fmla="*/ 46523 h 92576"/>
                <a:gd name="connsiteX6" fmla="*/ 127925 w 254085"/>
                <a:gd name="connsiteY6" fmla="*/ 0 h 92576"/>
                <a:gd name="connsiteX7" fmla="*/ 0 w 254085"/>
                <a:gd name="connsiteY7" fmla="*/ 92577 h 92576"/>
                <a:gd name="connsiteX8" fmla="*/ 26054 w 254085"/>
                <a:gd name="connsiteY8" fmla="*/ 92577 h 92576"/>
                <a:gd name="connsiteX9" fmla="*/ 127807 w 254085"/>
                <a:gd name="connsiteY9" fmla="*/ 24206 h 92576"/>
                <a:gd name="connsiteX10" fmla="*/ 127925 w 254085"/>
                <a:gd name="connsiteY10" fmla="*/ 24206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85" h="92576">
                  <a:moveTo>
                    <a:pt x="127925" y="24206"/>
                  </a:moveTo>
                  <a:cubicBezTo>
                    <a:pt x="174148" y="24206"/>
                    <a:pt x="213643" y="52545"/>
                    <a:pt x="229678" y="92459"/>
                  </a:cubicBezTo>
                  <a:lnTo>
                    <a:pt x="254086" y="92459"/>
                  </a:lnTo>
                  <a:lnTo>
                    <a:pt x="254086" y="4840"/>
                  </a:lnTo>
                  <a:lnTo>
                    <a:pt x="229913" y="4840"/>
                  </a:lnTo>
                  <a:lnTo>
                    <a:pt x="229913" y="46523"/>
                  </a:lnTo>
                  <a:cubicBezTo>
                    <a:pt x="205270" y="18066"/>
                    <a:pt x="168720" y="0"/>
                    <a:pt x="127925" y="0"/>
                  </a:cubicBezTo>
                  <a:cubicBezTo>
                    <a:pt x="68031" y="0"/>
                    <a:pt x="17210" y="38967"/>
                    <a:pt x="0" y="92577"/>
                  </a:cubicBezTo>
                  <a:lnTo>
                    <a:pt x="26054" y="92577"/>
                  </a:lnTo>
                  <a:cubicBezTo>
                    <a:pt x="42089" y="52545"/>
                    <a:pt x="81708" y="24206"/>
                    <a:pt x="127807" y="24206"/>
                  </a:cubicBezTo>
                  <a:lnTo>
                    <a:pt x="127925" y="24206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6" name="Полилиния: фигура 65">
              <a:extLst>
                <a:ext uri="{FF2B5EF4-FFF2-40B4-BE49-F238E27FC236}">
                  <a16:creationId xmlns:a16="http://schemas.microsoft.com/office/drawing/2014/main" id="{C899D2C1-A754-32D6-2506-2C2C0837E71D}"/>
                </a:ext>
              </a:extLst>
            </p:cNvPr>
            <p:cNvSpPr/>
            <p:nvPr/>
          </p:nvSpPr>
          <p:spPr>
            <a:xfrm>
              <a:off x="9200632" y="2978226"/>
              <a:ext cx="254085" cy="92582"/>
            </a:xfrm>
            <a:custGeom>
              <a:avLst/>
              <a:gdLst>
                <a:gd name="connsiteX0" fmla="*/ 229795 w 254085"/>
                <a:gd name="connsiteY0" fmla="*/ 118 h 92582"/>
                <a:gd name="connsiteX1" fmla="*/ 229560 w 254085"/>
                <a:gd name="connsiteY1" fmla="*/ 118 h 92582"/>
                <a:gd name="connsiteX2" fmla="*/ 127807 w 254085"/>
                <a:gd name="connsiteY2" fmla="*/ 68371 h 92582"/>
                <a:gd name="connsiteX3" fmla="*/ 26054 w 254085"/>
                <a:gd name="connsiteY3" fmla="*/ 0 h 92582"/>
                <a:gd name="connsiteX4" fmla="*/ 0 w 254085"/>
                <a:gd name="connsiteY4" fmla="*/ 0 h 92582"/>
                <a:gd name="connsiteX5" fmla="*/ 127925 w 254085"/>
                <a:gd name="connsiteY5" fmla="*/ 92583 h 92582"/>
                <a:gd name="connsiteX6" fmla="*/ 229913 w 254085"/>
                <a:gd name="connsiteY6" fmla="*/ 46053 h 92582"/>
                <a:gd name="connsiteX7" fmla="*/ 229913 w 254085"/>
                <a:gd name="connsiteY7" fmla="*/ 87737 h 92582"/>
                <a:gd name="connsiteX8" fmla="*/ 254086 w 254085"/>
                <a:gd name="connsiteY8" fmla="*/ 87737 h 92582"/>
                <a:gd name="connsiteX9" fmla="*/ 254086 w 254085"/>
                <a:gd name="connsiteY9" fmla="*/ 118 h 92582"/>
                <a:gd name="connsiteX10" fmla="*/ 229913 w 254085"/>
                <a:gd name="connsiteY10" fmla="*/ 118 h 92582"/>
                <a:gd name="connsiteX11" fmla="*/ 229795 w 254085"/>
                <a:gd name="connsiteY11" fmla="*/ 118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5" h="92582">
                  <a:moveTo>
                    <a:pt x="229795" y="118"/>
                  </a:moveTo>
                  <a:lnTo>
                    <a:pt x="229560" y="118"/>
                  </a:lnTo>
                  <a:cubicBezTo>
                    <a:pt x="213525" y="40149"/>
                    <a:pt x="173912" y="68371"/>
                    <a:pt x="127807" y="68371"/>
                  </a:cubicBezTo>
                  <a:cubicBezTo>
                    <a:pt x="81708" y="68371"/>
                    <a:pt x="42089" y="40031"/>
                    <a:pt x="26054" y="0"/>
                  </a:cubicBezTo>
                  <a:lnTo>
                    <a:pt x="0" y="0"/>
                  </a:lnTo>
                  <a:cubicBezTo>
                    <a:pt x="17093" y="53610"/>
                    <a:pt x="67914" y="92583"/>
                    <a:pt x="127925" y="92583"/>
                  </a:cubicBezTo>
                  <a:cubicBezTo>
                    <a:pt x="168837" y="92583"/>
                    <a:pt x="205394" y="74517"/>
                    <a:pt x="229913" y="46053"/>
                  </a:cubicBezTo>
                  <a:lnTo>
                    <a:pt x="229913" y="87737"/>
                  </a:lnTo>
                  <a:lnTo>
                    <a:pt x="254086" y="87737"/>
                  </a:lnTo>
                  <a:lnTo>
                    <a:pt x="254086" y="118"/>
                  </a:lnTo>
                  <a:lnTo>
                    <a:pt x="229913" y="118"/>
                  </a:lnTo>
                  <a:lnTo>
                    <a:pt x="229795" y="118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7" name="Полилиния: фигура 66">
              <a:extLst>
                <a:ext uri="{FF2B5EF4-FFF2-40B4-BE49-F238E27FC236}">
                  <a16:creationId xmlns:a16="http://schemas.microsoft.com/office/drawing/2014/main" id="{1DED0431-658B-2ED2-C5C8-DE5A10D2DFA1}"/>
                </a:ext>
              </a:extLst>
            </p:cNvPr>
            <p:cNvSpPr/>
            <p:nvPr/>
          </p:nvSpPr>
          <p:spPr>
            <a:xfrm>
              <a:off x="10333945" y="3409595"/>
              <a:ext cx="24172" cy="167093"/>
            </a:xfrm>
            <a:custGeom>
              <a:avLst/>
              <a:gdLst>
                <a:gd name="connsiteX0" fmla="*/ 24173 w 24172"/>
                <a:gd name="connsiteY0" fmla="*/ 0 h 167093"/>
                <a:gd name="connsiteX1" fmla="*/ 0 w 24172"/>
                <a:gd name="connsiteY1" fmla="*/ 0 h 167093"/>
                <a:gd name="connsiteX2" fmla="*/ 0 w 24172"/>
                <a:gd name="connsiteY2" fmla="*/ 167094 h 167093"/>
                <a:gd name="connsiteX3" fmla="*/ 24173 w 24172"/>
                <a:gd name="connsiteY3" fmla="*/ 167094 h 167093"/>
                <a:gd name="connsiteX4" fmla="*/ 24173 w 24172"/>
                <a:gd name="connsiteY4" fmla="*/ 0 h 167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2" h="167093">
                  <a:moveTo>
                    <a:pt x="24173" y="0"/>
                  </a:moveTo>
                  <a:lnTo>
                    <a:pt x="0" y="0"/>
                  </a:lnTo>
                  <a:lnTo>
                    <a:pt x="0" y="167094"/>
                  </a:lnTo>
                  <a:lnTo>
                    <a:pt x="24173" y="167094"/>
                  </a:lnTo>
                  <a:lnTo>
                    <a:pt x="24173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8" name="Полилиния: фигура 67">
              <a:extLst>
                <a:ext uri="{FF2B5EF4-FFF2-40B4-BE49-F238E27FC236}">
                  <a16:creationId xmlns:a16="http://schemas.microsoft.com/office/drawing/2014/main" id="{38895F8C-9602-0036-2556-54A515C15B31}"/>
                </a:ext>
              </a:extLst>
            </p:cNvPr>
            <p:cNvSpPr/>
            <p:nvPr/>
          </p:nvSpPr>
          <p:spPr>
            <a:xfrm>
              <a:off x="10218868" y="3321969"/>
              <a:ext cx="254327" cy="24212"/>
            </a:xfrm>
            <a:custGeom>
              <a:avLst/>
              <a:gdLst>
                <a:gd name="connsiteX0" fmla="*/ 254327 w 254327"/>
                <a:gd name="connsiteY0" fmla="*/ 0 h 24212"/>
                <a:gd name="connsiteX1" fmla="*/ 0 w 254327"/>
                <a:gd name="connsiteY1" fmla="*/ 0 h 24212"/>
                <a:gd name="connsiteX2" fmla="*/ 0 w 254327"/>
                <a:gd name="connsiteY2" fmla="*/ 24212 h 24212"/>
                <a:gd name="connsiteX3" fmla="*/ 254327 w 254327"/>
                <a:gd name="connsiteY3" fmla="*/ 24212 h 24212"/>
                <a:gd name="connsiteX4" fmla="*/ 254327 w 254327"/>
                <a:gd name="connsiteY4" fmla="*/ 0 h 24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7" h="24212">
                  <a:moveTo>
                    <a:pt x="254327" y="0"/>
                  </a:moveTo>
                  <a:lnTo>
                    <a:pt x="0" y="0"/>
                  </a:lnTo>
                  <a:lnTo>
                    <a:pt x="0" y="24212"/>
                  </a:lnTo>
                  <a:lnTo>
                    <a:pt x="254327" y="24212"/>
                  </a:lnTo>
                  <a:lnTo>
                    <a:pt x="254327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69" name="Полилиния: фигура 68">
              <a:extLst>
                <a:ext uri="{FF2B5EF4-FFF2-40B4-BE49-F238E27FC236}">
                  <a16:creationId xmlns:a16="http://schemas.microsoft.com/office/drawing/2014/main" id="{2E4C7116-F93C-8737-84DA-BD4E89808442}"/>
                </a:ext>
              </a:extLst>
            </p:cNvPr>
            <p:cNvSpPr/>
            <p:nvPr/>
          </p:nvSpPr>
          <p:spPr>
            <a:xfrm>
              <a:off x="9709750" y="3317253"/>
              <a:ext cx="253968" cy="92694"/>
            </a:xfrm>
            <a:custGeom>
              <a:avLst/>
              <a:gdLst>
                <a:gd name="connsiteX0" fmla="*/ 127102 w 253968"/>
                <a:gd name="connsiteY0" fmla="*/ 0 h 92694"/>
                <a:gd name="connsiteX1" fmla="*/ 0 w 253968"/>
                <a:gd name="connsiteY1" fmla="*/ 92694 h 92694"/>
                <a:gd name="connsiteX2" fmla="*/ 25825 w 253968"/>
                <a:gd name="connsiteY2" fmla="*/ 92694 h 92694"/>
                <a:gd name="connsiteX3" fmla="*/ 126984 w 253968"/>
                <a:gd name="connsiteY3" fmla="*/ 24205 h 92694"/>
                <a:gd name="connsiteX4" fmla="*/ 228149 w 253968"/>
                <a:gd name="connsiteY4" fmla="*/ 92694 h 92694"/>
                <a:gd name="connsiteX5" fmla="*/ 253968 w 253968"/>
                <a:gd name="connsiteY5" fmla="*/ 92694 h 92694"/>
                <a:gd name="connsiteX6" fmla="*/ 126867 w 253968"/>
                <a:gd name="connsiteY6" fmla="*/ 0 h 92694"/>
                <a:gd name="connsiteX7" fmla="*/ 127102 w 253968"/>
                <a:gd name="connsiteY7" fmla="*/ 0 h 9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694">
                  <a:moveTo>
                    <a:pt x="127102" y="0"/>
                  </a:moveTo>
                  <a:cubicBezTo>
                    <a:pt x="67561" y="0"/>
                    <a:pt x="16864" y="39084"/>
                    <a:pt x="0" y="92694"/>
                  </a:cubicBezTo>
                  <a:lnTo>
                    <a:pt x="25825" y="92694"/>
                  </a:lnTo>
                  <a:cubicBezTo>
                    <a:pt x="41742" y="52663"/>
                    <a:pt x="81120" y="24205"/>
                    <a:pt x="126984" y="24205"/>
                  </a:cubicBezTo>
                  <a:cubicBezTo>
                    <a:pt x="172848" y="24205"/>
                    <a:pt x="212232" y="52663"/>
                    <a:pt x="228149" y="92694"/>
                  </a:cubicBezTo>
                  <a:lnTo>
                    <a:pt x="253968" y="92694"/>
                  </a:lnTo>
                  <a:cubicBezTo>
                    <a:pt x="236993" y="38967"/>
                    <a:pt x="186531" y="0"/>
                    <a:pt x="126867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70" name="Полилиния: фигура 69">
              <a:extLst>
                <a:ext uri="{FF2B5EF4-FFF2-40B4-BE49-F238E27FC236}">
                  <a16:creationId xmlns:a16="http://schemas.microsoft.com/office/drawing/2014/main" id="{4DA2F8AF-7F0B-2C4B-244A-A6569D4924A4}"/>
                </a:ext>
              </a:extLst>
            </p:cNvPr>
            <p:cNvSpPr/>
            <p:nvPr/>
          </p:nvSpPr>
          <p:spPr>
            <a:xfrm>
              <a:off x="9709750" y="3488827"/>
              <a:ext cx="254203" cy="92583"/>
            </a:xfrm>
            <a:custGeom>
              <a:avLst/>
              <a:gdLst>
                <a:gd name="connsiteX0" fmla="*/ 127102 w 254203"/>
                <a:gd name="connsiteY0" fmla="*/ 68371 h 92583"/>
                <a:gd name="connsiteX1" fmla="*/ 25943 w 254203"/>
                <a:gd name="connsiteY1" fmla="*/ 0 h 92583"/>
                <a:gd name="connsiteX2" fmla="*/ 0 w 254203"/>
                <a:gd name="connsiteY2" fmla="*/ 0 h 92583"/>
                <a:gd name="connsiteX3" fmla="*/ 127102 w 254203"/>
                <a:gd name="connsiteY3" fmla="*/ 92583 h 92583"/>
                <a:gd name="connsiteX4" fmla="*/ 254203 w 254203"/>
                <a:gd name="connsiteY4" fmla="*/ 0 h 92583"/>
                <a:gd name="connsiteX5" fmla="*/ 228267 w 254203"/>
                <a:gd name="connsiteY5" fmla="*/ 0 h 92583"/>
                <a:gd name="connsiteX6" fmla="*/ 127102 w 254203"/>
                <a:gd name="connsiteY6" fmla="*/ 68371 h 92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3" h="92583">
                  <a:moveTo>
                    <a:pt x="127102" y="68371"/>
                  </a:moveTo>
                  <a:cubicBezTo>
                    <a:pt x="81238" y="68371"/>
                    <a:pt x="41860" y="40031"/>
                    <a:pt x="25943" y="0"/>
                  </a:cubicBezTo>
                  <a:lnTo>
                    <a:pt x="0" y="0"/>
                  </a:lnTo>
                  <a:cubicBezTo>
                    <a:pt x="16982" y="53610"/>
                    <a:pt x="67443" y="92583"/>
                    <a:pt x="127102" y="92583"/>
                  </a:cubicBezTo>
                  <a:cubicBezTo>
                    <a:pt x="186766" y="92583"/>
                    <a:pt x="237228" y="53610"/>
                    <a:pt x="254203" y="0"/>
                  </a:cubicBezTo>
                  <a:lnTo>
                    <a:pt x="228267" y="0"/>
                  </a:lnTo>
                  <a:cubicBezTo>
                    <a:pt x="212350" y="40031"/>
                    <a:pt x="172965" y="68371"/>
                    <a:pt x="127102" y="68371"/>
                  </a:cubicBez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71" name="Полилиния: фигура 70">
              <a:extLst>
                <a:ext uri="{FF2B5EF4-FFF2-40B4-BE49-F238E27FC236}">
                  <a16:creationId xmlns:a16="http://schemas.microsoft.com/office/drawing/2014/main" id="{6C1433D3-0053-83FE-07C7-D8FAA033CA95}"/>
                </a:ext>
              </a:extLst>
            </p:cNvPr>
            <p:cNvSpPr/>
            <p:nvPr/>
          </p:nvSpPr>
          <p:spPr>
            <a:xfrm>
              <a:off x="9200403" y="3321982"/>
              <a:ext cx="254320" cy="87736"/>
            </a:xfrm>
            <a:custGeom>
              <a:avLst/>
              <a:gdLst>
                <a:gd name="connsiteX0" fmla="*/ 230148 w 254320"/>
                <a:gd name="connsiteY0" fmla="*/ 63414 h 87736"/>
                <a:gd name="connsiteX1" fmla="*/ 24284 w 254320"/>
                <a:gd name="connsiteY1" fmla="*/ 63414 h 87736"/>
                <a:gd name="connsiteX2" fmla="*/ 24284 w 254320"/>
                <a:gd name="connsiteY2" fmla="*/ 0 h 87736"/>
                <a:gd name="connsiteX3" fmla="*/ 0 w 254320"/>
                <a:gd name="connsiteY3" fmla="*/ 0 h 87736"/>
                <a:gd name="connsiteX4" fmla="*/ 0 w 254320"/>
                <a:gd name="connsiteY4" fmla="*/ 87737 h 87736"/>
                <a:gd name="connsiteX5" fmla="*/ 254321 w 254320"/>
                <a:gd name="connsiteY5" fmla="*/ 87737 h 87736"/>
                <a:gd name="connsiteX6" fmla="*/ 254321 w 254320"/>
                <a:gd name="connsiteY6" fmla="*/ 0 h 87736"/>
                <a:gd name="connsiteX7" fmla="*/ 230148 w 254320"/>
                <a:gd name="connsiteY7" fmla="*/ 0 h 87736"/>
                <a:gd name="connsiteX8" fmla="*/ 230148 w 254320"/>
                <a:gd name="connsiteY8" fmla="*/ 63414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0" h="87736">
                  <a:moveTo>
                    <a:pt x="230148" y="63414"/>
                  </a:moveTo>
                  <a:lnTo>
                    <a:pt x="24284" y="63414"/>
                  </a:lnTo>
                  <a:lnTo>
                    <a:pt x="24284" y="0"/>
                  </a:lnTo>
                  <a:lnTo>
                    <a:pt x="0" y="0"/>
                  </a:lnTo>
                  <a:lnTo>
                    <a:pt x="0" y="87737"/>
                  </a:lnTo>
                  <a:lnTo>
                    <a:pt x="254321" y="87737"/>
                  </a:lnTo>
                  <a:lnTo>
                    <a:pt x="254321" y="0"/>
                  </a:lnTo>
                  <a:lnTo>
                    <a:pt x="230148" y="0"/>
                  </a:lnTo>
                  <a:lnTo>
                    <a:pt x="230148" y="63414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72" name="Полилиния: фигура 71">
              <a:extLst>
                <a:ext uri="{FF2B5EF4-FFF2-40B4-BE49-F238E27FC236}">
                  <a16:creationId xmlns:a16="http://schemas.microsoft.com/office/drawing/2014/main" id="{7E74D706-FBFB-CE9A-5B76-6E2F32EEED60}"/>
                </a:ext>
              </a:extLst>
            </p:cNvPr>
            <p:cNvSpPr/>
            <p:nvPr/>
          </p:nvSpPr>
          <p:spPr>
            <a:xfrm>
              <a:off x="9200397" y="3488958"/>
              <a:ext cx="254320" cy="87736"/>
            </a:xfrm>
            <a:custGeom>
              <a:avLst/>
              <a:gdLst>
                <a:gd name="connsiteX0" fmla="*/ 0 w 254320"/>
                <a:gd name="connsiteY0" fmla="*/ 87737 h 87736"/>
                <a:gd name="connsiteX1" fmla="*/ 24284 w 254320"/>
                <a:gd name="connsiteY1" fmla="*/ 87737 h 87736"/>
                <a:gd name="connsiteX2" fmla="*/ 24284 w 254320"/>
                <a:gd name="connsiteY2" fmla="*/ 24323 h 87736"/>
                <a:gd name="connsiteX3" fmla="*/ 230148 w 254320"/>
                <a:gd name="connsiteY3" fmla="*/ 24323 h 87736"/>
                <a:gd name="connsiteX4" fmla="*/ 230148 w 254320"/>
                <a:gd name="connsiteY4" fmla="*/ 87737 h 87736"/>
                <a:gd name="connsiteX5" fmla="*/ 254321 w 254320"/>
                <a:gd name="connsiteY5" fmla="*/ 87737 h 87736"/>
                <a:gd name="connsiteX6" fmla="*/ 254321 w 254320"/>
                <a:gd name="connsiteY6" fmla="*/ 0 h 87736"/>
                <a:gd name="connsiteX7" fmla="*/ 0 w 254320"/>
                <a:gd name="connsiteY7" fmla="*/ 0 h 87736"/>
                <a:gd name="connsiteX8" fmla="*/ 0 w 254320"/>
                <a:gd name="connsiteY8" fmla="*/ 8773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0" h="87736">
                  <a:moveTo>
                    <a:pt x="0" y="87737"/>
                  </a:moveTo>
                  <a:lnTo>
                    <a:pt x="24284" y="87737"/>
                  </a:lnTo>
                  <a:lnTo>
                    <a:pt x="24284" y="24323"/>
                  </a:lnTo>
                  <a:lnTo>
                    <a:pt x="230148" y="24323"/>
                  </a:lnTo>
                  <a:lnTo>
                    <a:pt x="230148" y="87737"/>
                  </a:lnTo>
                  <a:lnTo>
                    <a:pt x="254321" y="87737"/>
                  </a:lnTo>
                  <a:lnTo>
                    <a:pt x="254321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73" name="Полилиния: фигура 72">
              <a:extLst>
                <a:ext uri="{FF2B5EF4-FFF2-40B4-BE49-F238E27FC236}">
                  <a16:creationId xmlns:a16="http://schemas.microsoft.com/office/drawing/2014/main" id="{3F72DB50-CBF4-A091-6A5A-460F9A740EDD}"/>
                </a:ext>
              </a:extLst>
            </p:cNvPr>
            <p:cNvSpPr/>
            <p:nvPr/>
          </p:nvSpPr>
          <p:spPr>
            <a:xfrm>
              <a:off x="8296775" y="3409595"/>
              <a:ext cx="24170" cy="167093"/>
            </a:xfrm>
            <a:custGeom>
              <a:avLst/>
              <a:gdLst>
                <a:gd name="connsiteX0" fmla="*/ 24170 w 24170"/>
                <a:gd name="connsiteY0" fmla="*/ 0 h 167093"/>
                <a:gd name="connsiteX1" fmla="*/ 0 w 24170"/>
                <a:gd name="connsiteY1" fmla="*/ 0 h 167093"/>
                <a:gd name="connsiteX2" fmla="*/ 0 w 24170"/>
                <a:gd name="connsiteY2" fmla="*/ 167094 h 167093"/>
                <a:gd name="connsiteX3" fmla="*/ 24170 w 24170"/>
                <a:gd name="connsiteY3" fmla="*/ 167094 h 167093"/>
                <a:gd name="connsiteX4" fmla="*/ 24170 w 24170"/>
                <a:gd name="connsiteY4" fmla="*/ 0 h 167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0" h="167093">
                  <a:moveTo>
                    <a:pt x="24170" y="0"/>
                  </a:moveTo>
                  <a:lnTo>
                    <a:pt x="0" y="0"/>
                  </a:lnTo>
                  <a:lnTo>
                    <a:pt x="0" y="167094"/>
                  </a:lnTo>
                  <a:lnTo>
                    <a:pt x="24170" y="167094"/>
                  </a:lnTo>
                  <a:lnTo>
                    <a:pt x="24170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74" name="Полилиния: фигура 73">
              <a:extLst>
                <a:ext uri="{FF2B5EF4-FFF2-40B4-BE49-F238E27FC236}">
                  <a16:creationId xmlns:a16="http://schemas.microsoft.com/office/drawing/2014/main" id="{103EAED0-874A-20CC-4BC4-C33D2B42878E}"/>
                </a:ext>
              </a:extLst>
            </p:cNvPr>
            <p:cNvSpPr/>
            <p:nvPr/>
          </p:nvSpPr>
          <p:spPr>
            <a:xfrm>
              <a:off x="8181703" y="3321982"/>
              <a:ext cx="254322" cy="24212"/>
            </a:xfrm>
            <a:custGeom>
              <a:avLst/>
              <a:gdLst>
                <a:gd name="connsiteX0" fmla="*/ 254323 w 254322"/>
                <a:gd name="connsiteY0" fmla="*/ 0 h 24212"/>
                <a:gd name="connsiteX1" fmla="*/ 0 w 254322"/>
                <a:gd name="connsiteY1" fmla="*/ 0 h 24212"/>
                <a:gd name="connsiteX2" fmla="*/ 0 w 254322"/>
                <a:gd name="connsiteY2" fmla="*/ 24212 h 24212"/>
                <a:gd name="connsiteX3" fmla="*/ 254323 w 254322"/>
                <a:gd name="connsiteY3" fmla="*/ 24212 h 24212"/>
                <a:gd name="connsiteX4" fmla="*/ 254323 w 254322"/>
                <a:gd name="connsiteY4" fmla="*/ 0 h 24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2" h="24212">
                  <a:moveTo>
                    <a:pt x="254323" y="0"/>
                  </a:moveTo>
                  <a:lnTo>
                    <a:pt x="0" y="0"/>
                  </a:lnTo>
                  <a:lnTo>
                    <a:pt x="0" y="24212"/>
                  </a:lnTo>
                  <a:lnTo>
                    <a:pt x="254323" y="24212"/>
                  </a:lnTo>
                  <a:lnTo>
                    <a:pt x="254323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75" name="Полилиния: фигура 74">
              <a:extLst>
                <a:ext uri="{FF2B5EF4-FFF2-40B4-BE49-F238E27FC236}">
                  <a16:creationId xmlns:a16="http://schemas.microsoft.com/office/drawing/2014/main" id="{A3CADE1D-DA95-4C34-F3B0-A4A872CEBA52}"/>
                </a:ext>
              </a:extLst>
            </p:cNvPr>
            <p:cNvSpPr/>
            <p:nvPr/>
          </p:nvSpPr>
          <p:spPr>
            <a:xfrm>
              <a:off x="8690919" y="3317364"/>
              <a:ext cx="254085" cy="92576"/>
            </a:xfrm>
            <a:custGeom>
              <a:avLst/>
              <a:gdLst>
                <a:gd name="connsiteX0" fmla="*/ 127925 w 254085"/>
                <a:gd name="connsiteY0" fmla="*/ 24206 h 92576"/>
                <a:gd name="connsiteX1" fmla="*/ 229678 w 254085"/>
                <a:gd name="connsiteY1" fmla="*/ 92459 h 92576"/>
                <a:gd name="connsiteX2" fmla="*/ 254086 w 254085"/>
                <a:gd name="connsiteY2" fmla="*/ 92459 h 92576"/>
                <a:gd name="connsiteX3" fmla="*/ 254086 w 254085"/>
                <a:gd name="connsiteY3" fmla="*/ 4840 h 92576"/>
                <a:gd name="connsiteX4" fmla="*/ 229913 w 254085"/>
                <a:gd name="connsiteY4" fmla="*/ 4840 h 92576"/>
                <a:gd name="connsiteX5" fmla="*/ 229913 w 254085"/>
                <a:gd name="connsiteY5" fmla="*/ 46530 h 92576"/>
                <a:gd name="connsiteX6" fmla="*/ 127925 w 254085"/>
                <a:gd name="connsiteY6" fmla="*/ 0 h 92576"/>
                <a:gd name="connsiteX7" fmla="*/ 0 w 254085"/>
                <a:gd name="connsiteY7" fmla="*/ 92576 h 92576"/>
                <a:gd name="connsiteX8" fmla="*/ 26054 w 254085"/>
                <a:gd name="connsiteY8" fmla="*/ 92576 h 92576"/>
                <a:gd name="connsiteX9" fmla="*/ 127807 w 254085"/>
                <a:gd name="connsiteY9" fmla="*/ 24206 h 92576"/>
                <a:gd name="connsiteX10" fmla="*/ 127925 w 254085"/>
                <a:gd name="connsiteY10" fmla="*/ 24206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85" h="92576">
                  <a:moveTo>
                    <a:pt x="127925" y="24206"/>
                  </a:moveTo>
                  <a:cubicBezTo>
                    <a:pt x="174147" y="24206"/>
                    <a:pt x="213643" y="52552"/>
                    <a:pt x="229678" y="92459"/>
                  </a:cubicBezTo>
                  <a:lnTo>
                    <a:pt x="254086" y="92459"/>
                  </a:lnTo>
                  <a:lnTo>
                    <a:pt x="254086" y="4840"/>
                  </a:lnTo>
                  <a:lnTo>
                    <a:pt x="229913" y="4840"/>
                  </a:lnTo>
                  <a:lnTo>
                    <a:pt x="229913" y="46530"/>
                  </a:lnTo>
                  <a:cubicBezTo>
                    <a:pt x="205270" y="18066"/>
                    <a:pt x="168720" y="0"/>
                    <a:pt x="127925" y="0"/>
                  </a:cubicBezTo>
                  <a:cubicBezTo>
                    <a:pt x="68031" y="0"/>
                    <a:pt x="17210" y="38967"/>
                    <a:pt x="0" y="92576"/>
                  </a:cubicBezTo>
                  <a:lnTo>
                    <a:pt x="26054" y="92576"/>
                  </a:lnTo>
                  <a:cubicBezTo>
                    <a:pt x="42089" y="52552"/>
                    <a:pt x="81708" y="24206"/>
                    <a:pt x="127807" y="24206"/>
                  </a:cubicBezTo>
                  <a:lnTo>
                    <a:pt x="127925" y="24206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76" name="Полилиния: фигура 75">
              <a:extLst>
                <a:ext uri="{FF2B5EF4-FFF2-40B4-BE49-F238E27FC236}">
                  <a16:creationId xmlns:a16="http://schemas.microsoft.com/office/drawing/2014/main" id="{AA600077-6AF7-1C3C-A308-A06BC0353FCC}"/>
                </a:ext>
              </a:extLst>
            </p:cNvPr>
            <p:cNvSpPr/>
            <p:nvPr/>
          </p:nvSpPr>
          <p:spPr>
            <a:xfrm>
              <a:off x="8691148" y="3488716"/>
              <a:ext cx="254085" cy="92576"/>
            </a:xfrm>
            <a:custGeom>
              <a:avLst/>
              <a:gdLst>
                <a:gd name="connsiteX0" fmla="*/ 229795 w 254085"/>
                <a:gd name="connsiteY0" fmla="*/ 118 h 92576"/>
                <a:gd name="connsiteX1" fmla="*/ 229560 w 254085"/>
                <a:gd name="connsiteY1" fmla="*/ 118 h 92576"/>
                <a:gd name="connsiteX2" fmla="*/ 127807 w 254085"/>
                <a:gd name="connsiteY2" fmla="*/ 68371 h 92576"/>
                <a:gd name="connsiteX3" fmla="*/ 26060 w 254085"/>
                <a:gd name="connsiteY3" fmla="*/ 0 h 92576"/>
                <a:gd name="connsiteX4" fmla="*/ 0 w 254085"/>
                <a:gd name="connsiteY4" fmla="*/ 0 h 92576"/>
                <a:gd name="connsiteX5" fmla="*/ 127931 w 254085"/>
                <a:gd name="connsiteY5" fmla="*/ 92577 h 92576"/>
                <a:gd name="connsiteX6" fmla="*/ 229919 w 254085"/>
                <a:gd name="connsiteY6" fmla="*/ 46053 h 92576"/>
                <a:gd name="connsiteX7" fmla="*/ 229919 w 254085"/>
                <a:gd name="connsiteY7" fmla="*/ 87737 h 92576"/>
                <a:gd name="connsiteX8" fmla="*/ 254086 w 254085"/>
                <a:gd name="connsiteY8" fmla="*/ 87737 h 92576"/>
                <a:gd name="connsiteX9" fmla="*/ 254086 w 254085"/>
                <a:gd name="connsiteY9" fmla="*/ 118 h 92576"/>
                <a:gd name="connsiteX10" fmla="*/ 229919 w 254085"/>
                <a:gd name="connsiteY10" fmla="*/ 118 h 92576"/>
                <a:gd name="connsiteX11" fmla="*/ 229795 w 254085"/>
                <a:gd name="connsiteY11" fmla="*/ 118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5" h="92576">
                  <a:moveTo>
                    <a:pt x="229795" y="118"/>
                  </a:moveTo>
                  <a:lnTo>
                    <a:pt x="229560" y="118"/>
                  </a:lnTo>
                  <a:cubicBezTo>
                    <a:pt x="213525" y="40149"/>
                    <a:pt x="173912" y="68371"/>
                    <a:pt x="127807" y="68371"/>
                  </a:cubicBezTo>
                  <a:cubicBezTo>
                    <a:pt x="81708" y="68371"/>
                    <a:pt x="42095" y="40031"/>
                    <a:pt x="26060" y="0"/>
                  </a:cubicBezTo>
                  <a:lnTo>
                    <a:pt x="0" y="0"/>
                  </a:lnTo>
                  <a:cubicBezTo>
                    <a:pt x="17099" y="53610"/>
                    <a:pt x="67914" y="92577"/>
                    <a:pt x="127931" y="92577"/>
                  </a:cubicBezTo>
                  <a:cubicBezTo>
                    <a:pt x="168844" y="92577"/>
                    <a:pt x="205394" y="74511"/>
                    <a:pt x="229919" y="46053"/>
                  </a:cubicBezTo>
                  <a:lnTo>
                    <a:pt x="229919" y="87737"/>
                  </a:lnTo>
                  <a:lnTo>
                    <a:pt x="254086" y="87737"/>
                  </a:lnTo>
                  <a:lnTo>
                    <a:pt x="254086" y="118"/>
                  </a:lnTo>
                  <a:lnTo>
                    <a:pt x="229919" y="118"/>
                  </a:lnTo>
                  <a:lnTo>
                    <a:pt x="229795" y="118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77" name="Полилиния: фигура 76">
              <a:extLst>
                <a:ext uri="{FF2B5EF4-FFF2-40B4-BE49-F238E27FC236}">
                  <a16:creationId xmlns:a16="http://schemas.microsoft.com/office/drawing/2014/main" id="{2855F513-EB06-76C2-3BE1-EAC3858AAAB2}"/>
                </a:ext>
              </a:extLst>
            </p:cNvPr>
            <p:cNvSpPr/>
            <p:nvPr/>
          </p:nvSpPr>
          <p:spPr>
            <a:xfrm>
              <a:off x="11353697" y="347071"/>
              <a:ext cx="24172" cy="167089"/>
            </a:xfrm>
            <a:custGeom>
              <a:avLst/>
              <a:gdLst>
                <a:gd name="connsiteX0" fmla="*/ 24173 w 24172"/>
                <a:gd name="connsiteY0" fmla="*/ 0 h 167089"/>
                <a:gd name="connsiteX1" fmla="*/ 0 w 24172"/>
                <a:gd name="connsiteY1" fmla="*/ 0 h 167089"/>
                <a:gd name="connsiteX2" fmla="*/ 0 w 24172"/>
                <a:gd name="connsiteY2" fmla="*/ 167090 h 167089"/>
                <a:gd name="connsiteX3" fmla="*/ 24173 w 24172"/>
                <a:gd name="connsiteY3" fmla="*/ 167090 h 167089"/>
                <a:gd name="connsiteX4" fmla="*/ 24173 w 24172"/>
                <a:gd name="connsiteY4" fmla="*/ 0 h 167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2" h="167089">
                  <a:moveTo>
                    <a:pt x="24173" y="0"/>
                  </a:moveTo>
                  <a:lnTo>
                    <a:pt x="0" y="0"/>
                  </a:lnTo>
                  <a:lnTo>
                    <a:pt x="0" y="167090"/>
                  </a:lnTo>
                  <a:lnTo>
                    <a:pt x="24173" y="167090"/>
                  </a:lnTo>
                  <a:lnTo>
                    <a:pt x="24173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78" name="Полилиния: фигура 77">
              <a:extLst>
                <a:ext uri="{FF2B5EF4-FFF2-40B4-BE49-F238E27FC236}">
                  <a16:creationId xmlns:a16="http://schemas.microsoft.com/office/drawing/2014/main" id="{F2959C09-896B-110E-F57A-3E31EFA20959}"/>
                </a:ext>
              </a:extLst>
            </p:cNvPr>
            <p:cNvSpPr/>
            <p:nvPr/>
          </p:nvSpPr>
          <p:spPr>
            <a:xfrm>
              <a:off x="11238515" y="259445"/>
              <a:ext cx="254320" cy="24206"/>
            </a:xfrm>
            <a:custGeom>
              <a:avLst/>
              <a:gdLst>
                <a:gd name="connsiteX0" fmla="*/ 254321 w 254320"/>
                <a:gd name="connsiteY0" fmla="*/ 0 h 24206"/>
                <a:gd name="connsiteX1" fmla="*/ 0 w 254320"/>
                <a:gd name="connsiteY1" fmla="*/ 0 h 24206"/>
                <a:gd name="connsiteX2" fmla="*/ 0 w 254320"/>
                <a:gd name="connsiteY2" fmla="*/ 24207 h 24206"/>
                <a:gd name="connsiteX3" fmla="*/ 254321 w 254320"/>
                <a:gd name="connsiteY3" fmla="*/ 24207 h 24206"/>
                <a:gd name="connsiteX4" fmla="*/ 254321 w 254320"/>
                <a:gd name="connsiteY4" fmla="*/ 0 h 24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0" h="24206">
                  <a:moveTo>
                    <a:pt x="254321" y="0"/>
                  </a:moveTo>
                  <a:lnTo>
                    <a:pt x="0" y="0"/>
                  </a:lnTo>
                  <a:lnTo>
                    <a:pt x="0" y="24207"/>
                  </a:lnTo>
                  <a:lnTo>
                    <a:pt x="254321" y="24207"/>
                  </a:lnTo>
                  <a:lnTo>
                    <a:pt x="254321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79" name="Полилиния: фигура 78">
              <a:extLst>
                <a:ext uri="{FF2B5EF4-FFF2-40B4-BE49-F238E27FC236}">
                  <a16:creationId xmlns:a16="http://schemas.microsoft.com/office/drawing/2014/main" id="{65F6193C-74A4-6FDB-1AA2-E0C9E14724E1}"/>
                </a:ext>
              </a:extLst>
            </p:cNvPr>
            <p:cNvSpPr/>
            <p:nvPr/>
          </p:nvSpPr>
          <p:spPr>
            <a:xfrm>
              <a:off x="10729521" y="254725"/>
              <a:ext cx="253968" cy="92696"/>
            </a:xfrm>
            <a:custGeom>
              <a:avLst/>
              <a:gdLst>
                <a:gd name="connsiteX0" fmla="*/ 127102 w 253968"/>
                <a:gd name="connsiteY0" fmla="*/ 0 h 92696"/>
                <a:gd name="connsiteX1" fmla="*/ 0 w 253968"/>
                <a:gd name="connsiteY1" fmla="*/ 92697 h 92696"/>
                <a:gd name="connsiteX2" fmla="*/ 25819 w 253968"/>
                <a:gd name="connsiteY2" fmla="*/ 92697 h 92696"/>
                <a:gd name="connsiteX3" fmla="*/ 126984 w 253968"/>
                <a:gd name="connsiteY3" fmla="*/ 24207 h 92696"/>
                <a:gd name="connsiteX4" fmla="*/ 228149 w 253968"/>
                <a:gd name="connsiteY4" fmla="*/ 92697 h 92696"/>
                <a:gd name="connsiteX5" fmla="*/ 253968 w 253968"/>
                <a:gd name="connsiteY5" fmla="*/ 92697 h 92696"/>
                <a:gd name="connsiteX6" fmla="*/ 126867 w 253968"/>
                <a:gd name="connsiteY6" fmla="*/ 0 h 92696"/>
                <a:gd name="connsiteX7" fmla="*/ 127102 w 253968"/>
                <a:gd name="connsiteY7" fmla="*/ 0 h 92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696">
                  <a:moveTo>
                    <a:pt x="127102" y="0"/>
                  </a:moveTo>
                  <a:cubicBezTo>
                    <a:pt x="67561" y="0"/>
                    <a:pt x="16858" y="39086"/>
                    <a:pt x="0" y="92697"/>
                  </a:cubicBezTo>
                  <a:lnTo>
                    <a:pt x="25819" y="92697"/>
                  </a:lnTo>
                  <a:cubicBezTo>
                    <a:pt x="41736" y="52666"/>
                    <a:pt x="81120" y="24207"/>
                    <a:pt x="126984" y="24207"/>
                  </a:cubicBezTo>
                  <a:cubicBezTo>
                    <a:pt x="172848" y="24207"/>
                    <a:pt x="212232" y="52666"/>
                    <a:pt x="228149" y="92697"/>
                  </a:cubicBezTo>
                  <a:lnTo>
                    <a:pt x="253968" y="92697"/>
                  </a:lnTo>
                  <a:cubicBezTo>
                    <a:pt x="236993" y="38968"/>
                    <a:pt x="186525" y="0"/>
                    <a:pt x="126867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80" name="Полилиния: фигура 79">
              <a:extLst>
                <a:ext uri="{FF2B5EF4-FFF2-40B4-BE49-F238E27FC236}">
                  <a16:creationId xmlns:a16="http://schemas.microsoft.com/office/drawing/2014/main" id="{8F6A3399-8440-02A7-0DE7-C528CEBB06F3}"/>
                </a:ext>
              </a:extLst>
            </p:cNvPr>
            <p:cNvSpPr/>
            <p:nvPr/>
          </p:nvSpPr>
          <p:spPr>
            <a:xfrm>
              <a:off x="10729521" y="426303"/>
              <a:ext cx="254203" cy="92578"/>
            </a:xfrm>
            <a:custGeom>
              <a:avLst/>
              <a:gdLst>
                <a:gd name="connsiteX0" fmla="*/ 127102 w 254203"/>
                <a:gd name="connsiteY0" fmla="*/ 68371 h 92578"/>
                <a:gd name="connsiteX1" fmla="*/ 25936 w 254203"/>
                <a:gd name="connsiteY1" fmla="*/ 0 h 92578"/>
                <a:gd name="connsiteX2" fmla="*/ 0 w 254203"/>
                <a:gd name="connsiteY2" fmla="*/ 0 h 92578"/>
                <a:gd name="connsiteX3" fmla="*/ 127102 w 254203"/>
                <a:gd name="connsiteY3" fmla="*/ 92578 h 92578"/>
                <a:gd name="connsiteX4" fmla="*/ 254203 w 254203"/>
                <a:gd name="connsiteY4" fmla="*/ 0 h 92578"/>
                <a:gd name="connsiteX5" fmla="*/ 228267 w 254203"/>
                <a:gd name="connsiteY5" fmla="*/ 0 h 92578"/>
                <a:gd name="connsiteX6" fmla="*/ 127102 w 254203"/>
                <a:gd name="connsiteY6" fmla="*/ 68371 h 92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3" h="92578">
                  <a:moveTo>
                    <a:pt x="127102" y="68371"/>
                  </a:moveTo>
                  <a:cubicBezTo>
                    <a:pt x="81238" y="68371"/>
                    <a:pt x="41853" y="40031"/>
                    <a:pt x="25936" y="0"/>
                  </a:cubicBezTo>
                  <a:lnTo>
                    <a:pt x="0" y="0"/>
                  </a:lnTo>
                  <a:cubicBezTo>
                    <a:pt x="16975" y="53611"/>
                    <a:pt x="67443" y="92578"/>
                    <a:pt x="127102" y="92578"/>
                  </a:cubicBezTo>
                  <a:cubicBezTo>
                    <a:pt x="186760" y="92578"/>
                    <a:pt x="237228" y="53611"/>
                    <a:pt x="254203" y="0"/>
                  </a:cubicBezTo>
                  <a:lnTo>
                    <a:pt x="228267" y="0"/>
                  </a:lnTo>
                  <a:cubicBezTo>
                    <a:pt x="212350" y="40031"/>
                    <a:pt x="172965" y="68371"/>
                    <a:pt x="127102" y="68371"/>
                  </a:cubicBez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81" name="Полилиния: фигура 80">
              <a:extLst>
                <a:ext uri="{FF2B5EF4-FFF2-40B4-BE49-F238E27FC236}">
                  <a16:creationId xmlns:a16="http://schemas.microsoft.com/office/drawing/2014/main" id="{7F87DDA3-8BB4-FF68-0F63-EC28B92FBB2A}"/>
                </a:ext>
              </a:extLst>
            </p:cNvPr>
            <p:cNvSpPr/>
            <p:nvPr/>
          </p:nvSpPr>
          <p:spPr>
            <a:xfrm>
              <a:off x="11747745" y="254840"/>
              <a:ext cx="254092" cy="92578"/>
            </a:xfrm>
            <a:custGeom>
              <a:avLst/>
              <a:gdLst>
                <a:gd name="connsiteX0" fmla="*/ 127931 w 254092"/>
                <a:gd name="connsiteY0" fmla="*/ 24207 h 92578"/>
                <a:gd name="connsiteX1" fmla="*/ 229684 w 254092"/>
                <a:gd name="connsiteY1" fmla="*/ 92460 h 92578"/>
                <a:gd name="connsiteX2" fmla="*/ 254092 w 254092"/>
                <a:gd name="connsiteY2" fmla="*/ 92460 h 92578"/>
                <a:gd name="connsiteX3" fmla="*/ 254092 w 254092"/>
                <a:gd name="connsiteY3" fmla="*/ 4841 h 92578"/>
                <a:gd name="connsiteX4" fmla="*/ 229920 w 254092"/>
                <a:gd name="connsiteY4" fmla="*/ 4841 h 92578"/>
                <a:gd name="connsiteX5" fmla="*/ 229920 w 254092"/>
                <a:gd name="connsiteY5" fmla="*/ 46525 h 92578"/>
                <a:gd name="connsiteX6" fmla="*/ 127931 w 254092"/>
                <a:gd name="connsiteY6" fmla="*/ 0 h 92578"/>
                <a:gd name="connsiteX7" fmla="*/ 0 w 254092"/>
                <a:gd name="connsiteY7" fmla="*/ 92578 h 92578"/>
                <a:gd name="connsiteX8" fmla="*/ 26060 w 254092"/>
                <a:gd name="connsiteY8" fmla="*/ 92578 h 92578"/>
                <a:gd name="connsiteX9" fmla="*/ 127814 w 254092"/>
                <a:gd name="connsiteY9" fmla="*/ 24207 h 92578"/>
                <a:gd name="connsiteX10" fmla="*/ 127931 w 254092"/>
                <a:gd name="connsiteY10" fmla="*/ 24207 h 92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92" h="92578">
                  <a:moveTo>
                    <a:pt x="127931" y="24207"/>
                  </a:moveTo>
                  <a:cubicBezTo>
                    <a:pt x="174148" y="24207"/>
                    <a:pt x="213650" y="52547"/>
                    <a:pt x="229684" y="92460"/>
                  </a:cubicBezTo>
                  <a:lnTo>
                    <a:pt x="254092" y="92460"/>
                  </a:lnTo>
                  <a:lnTo>
                    <a:pt x="254092" y="4841"/>
                  </a:lnTo>
                  <a:lnTo>
                    <a:pt x="229920" y="4841"/>
                  </a:lnTo>
                  <a:lnTo>
                    <a:pt x="229920" y="46525"/>
                  </a:lnTo>
                  <a:cubicBezTo>
                    <a:pt x="205276" y="18067"/>
                    <a:pt x="168726" y="0"/>
                    <a:pt x="127931" y="0"/>
                  </a:cubicBezTo>
                  <a:cubicBezTo>
                    <a:pt x="68031" y="0"/>
                    <a:pt x="17217" y="38968"/>
                    <a:pt x="0" y="92578"/>
                  </a:cubicBezTo>
                  <a:lnTo>
                    <a:pt x="26060" y="92578"/>
                  </a:lnTo>
                  <a:cubicBezTo>
                    <a:pt x="42095" y="52547"/>
                    <a:pt x="81708" y="24207"/>
                    <a:pt x="127814" y="24207"/>
                  </a:cubicBezTo>
                  <a:lnTo>
                    <a:pt x="127931" y="24207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82" name="Полилиния: фигура 81">
              <a:extLst>
                <a:ext uri="{FF2B5EF4-FFF2-40B4-BE49-F238E27FC236}">
                  <a16:creationId xmlns:a16="http://schemas.microsoft.com/office/drawing/2014/main" id="{FFBB63F3-2ADF-0776-C8F3-99876E6817EE}"/>
                </a:ext>
              </a:extLst>
            </p:cNvPr>
            <p:cNvSpPr/>
            <p:nvPr/>
          </p:nvSpPr>
          <p:spPr>
            <a:xfrm>
              <a:off x="11747993" y="426175"/>
              <a:ext cx="254085" cy="92578"/>
            </a:xfrm>
            <a:custGeom>
              <a:avLst/>
              <a:gdLst>
                <a:gd name="connsiteX0" fmla="*/ 229795 w 254085"/>
                <a:gd name="connsiteY0" fmla="*/ 118 h 92578"/>
                <a:gd name="connsiteX1" fmla="*/ 229560 w 254085"/>
                <a:gd name="connsiteY1" fmla="*/ 118 h 92578"/>
                <a:gd name="connsiteX2" fmla="*/ 127807 w 254085"/>
                <a:gd name="connsiteY2" fmla="*/ 68371 h 92578"/>
                <a:gd name="connsiteX3" fmla="*/ 26054 w 254085"/>
                <a:gd name="connsiteY3" fmla="*/ 0 h 92578"/>
                <a:gd name="connsiteX4" fmla="*/ 0 w 254085"/>
                <a:gd name="connsiteY4" fmla="*/ 0 h 92578"/>
                <a:gd name="connsiteX5" fmla="*/ 127925 w 254085"/>
                <a:gd name="connsiteY5" fmla="*/ 92578 h 92578"/>
                <a:gd name="connsiteX6" fmla="*/ 229913 w 254085"/>
                <a:gd name="connsiteY6" fmla="*/ 46053 h 92578"/>
                <a:gd name="connsiteX7" fmla="*/ 229913 w 254085"/>
                <a:gd name="connsiteY7" fmla="*/ 87737 h 92578"/>
                <a:gd name="connsiteX8" fmla="*/ 254085 w 254085"/>
                <a:gd name="connsiteY8" fmla="*/ 87737 h 92578"/>
                <a:gd name="connsiteX9" fmla="*/ 254085 w 254085"/>
                <a:gd name="connsiteY9" fmla="*/ 118 h 92578"/>
                <a:gd name="connsiteX10" fmla="*/ 229913 w 254085"/>
                <a:gd name="connsiteY10" fmla="*/ 118 h 92578"/>
                <a:gd name="connsiteX11" fmla="*/ 229795 w 254085"/>
                <a:gd name="connsiteY11" fmla="*/ 118 h 92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5" h="92578">
                  <a:moveTo>
                    <a:pt x="229795" y="118"/>
                  </a:moveTo>
                  <a:lnTo>
                    <a:pt x="229560" y="118"/>
                  </a:lnTo>
                  <a:cubicBezTo>
                    <a:pt x="213525" y="40149"/>
                    <a:pt x="173906" y="68371"/>
                    <a:pt x="127807" y="68371"/>
                  </a:cubicBezTo>
                  <a:cubicBezTo>
                    <a:pt x="81708" y="68371"/>
                    <a:pt x="42088" y="40030"/>
                    <a:pt x="26054" y="0"/>
                  </a:cubicBezTo>
                  <a:lnTo>
                    <a:pt x="0" y="0"/>
                  </a:lnTo>
                  <a:cubicBezTo>
                    <a:pt x="17093" y="53611"/>
                    <a:pt x="67914" y="92578"/>
                    <a:pt x="127925" y="92578"/>
                  </a:cubicBezTo>
                  <a:cubicBezTo>
                    <a:pt x="168837" y="92578"/>
                    <a:pt x="205387" y="74511"/>
                    <a:pt x="229913" y="46053"/>
                  </a:cubicBezTo>
                  <a:lnTo>
                    <a:pt x="229913" y="87737"/>
                  </a:lnTo>
                  <a:lnTo>
                    <a:pt x="254085" y="87737"/>
                  </a:lnTo>
                  <a:lnTo>
                    <a:pt x="254085" y="118"/>
                  </a:lnTo>
                  <a:lnTo>
                    <a:pt x="229913" y="118"/>
                  </a:lnTo>
                  <a:lnTo>
                    <a:pt x="229795" y="118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83" name="Полилиния: фигура 82">
              <a:extLst>
                <a:ext uri="{FF2B5EF4-FFF2-40B4-BE49-F238E27FC236}">
                  <a16:creationId xmlns:a16="http://schemas.microsoft.com/office/drawing/2014/main" id="{3CD5BABF-9948-B20C-D42C-FB27104C7021}"/>
                </a:ext>
              </a:extLst>
            </p:cNvPr>
            <p:cNvSpPr/>
            <p:nvPr/>
          </p:nvSpPr>
          <p:spPr>
            <a:xfrm>
              <a:off x="10844481" y="857543"/>
              <a:ext cx="24166" cy="167087"/>
            </a:xfrm>
            <a:custGeom>
              <a:avLst/>
              <a:gdLst>
                <a:gd name="connsiteX0" fmla="*/ 24166 w 24166"/>
                <a:gd name="connsiteY0" fmla="*/ 0 h 167087"/>
                <a:gd name="connsiteX1" fmla="*/ 0 w 24166"/>
                <a:gd name="connsiteY1" fmla="*/ 0 h 167087"/>
                <a:gd name="connsiteX2" fmla="*/ 0 w 24166"/>
                <a:gd name="connsiteY2" fmla="*/ 167087 h 167087"/>
                <a:gd name="connsiteX3" fmla="*/ 24166 w 24166"/>
                <a:gd name="connsiteY3" fmla="*/ 167087 h 167087"/>
                <a:gd name="connsiteX4" fmla="*/ 24166 w 24166"/>
                <a:gd name="connsiteY4" fmla="*/ 0 h 167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66" h="167087">
                  <a:moveTo>
                    <a:pt x="24166" y="0"/>
                  </a:moveTo>
                  <a:lnTo>
                    <a:pt x="0" y="0"/>
                  </a:lnTo>
                  <a:lnTo>
                    <a:pt x="0" y="167087"/>
                  </a:lnTo>
                  <a:lnTo>
                    <a:pt x="24166" y="167087"/>
                  </a:lnTo>
                  <a:lnTo>
                    <a:pt x="24166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84" name="Полилиния: фигура 83">
              <a:extLst>
                <a:ext uri="{FF2B5EF4-FFF2-40B4-BE49-F238E27FC236}">
                  <a16:creationId xmlns:a16="http://schemas.microsoft.com/office/drawing/2014/main" id="{4596EAC6-8DDC-B844-2FF5-2CDAC5C846B4}"/>
                </a:ext>
              </a:extLst>
            </p:cNvPr>
            <p:cNvSpPr/>
            <p:nvPr/>
          </p:nvSpPr>
          <p:spPr>
            <a:xfrm>
              <a:off x="10729391" y="769931"/>
              <a:ext cx="254327" cy="24205"/>
            </a:xfrm>
            <a:custGeom>
              <a:avLst/>
              <a:gdLst>
                <a:gd name="connsiteX0" fmla="*/ 254327 w 254327"/>
                <a:gd name="connsiteY0" fmla="*/ 0 h 24205"/>
                <a:gd name="connsiteX1" fmla="*/ 0 w 254327"/>
                <a:gd name="connsiteY1" fmla="*/ 0 h 24205"/>
                <a:gd name="connsiteX2" fmla="*/ 0 w 254327"/>
                <a:gd name="connsiteY2" fmla="*/ 24205 h 24205"/>
                <a:gd name="connsiteX3" fmla="*/ 254327 w 254327"/>
                <a:gd name="connsiteY3" fmla="*/ 24205 h 24205"/>
                <a:gd name="connsiteX4" fmla="*/ 254327 w 254327"/>
                <a:gd name="connsiteY4" fmla="*/ 0 h 2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7" h="24205">
                  <a:moveTo>
                    <a:pt x="254327" y="0"/>
                  </a:moveTo>
                  <a:lnTo>
                    <a:pt x="0" y="0"/>
                  </a:lnTo>
                  <a:lnTo>
                    <a:pt x="0" y="24205"/>
                  </a:lnTo>
                  <a:lnTo>
                    <a:pt x="254327" y="24205"/>
                  </a:lnTo>
                  <a:lnTo>
                    <a:pt x="254327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85" name="Полилиния: фигура 84">
              <a:extLst>
                <a:ext uri="{FF2B5EF4-FFF2-40B4-BE49-F238E27FC236}">
                  <a16:creationId xmlns:a16="http://schemas.microsoft.com/office/drawing/2014/main" id="{41C99F6A-D2DB-E697-019C-2E32FCADD88A}"/>
                </a:ext>
              </a:extLst>
            </p:cNvPr>
            <p:cNvSpPr/>
            <p:nvPr/>
          </p:nvSpPr>
          <p:spPr>
            <a:xfrm>
              <a:off x="11238626" y="765326"/>
              <a:ext cx="254085" cy="92576"/>
            </a:xfrm>
            <a:custGeom>
              <a:avLst/>
              <a:gdLst>
                <a:gd name="connsiteX0" fmla="*/ 127931 w 254085"/>
                <a:gd name="connsiteY0" fmla="*/ 24205 h 92576"/>
                <a:gd name="connsiteX1" fmla="*/ 229684 w 254085"/>
                <a:gd name="connsiteY1" fmla="*/ 92459 h 92576"/>
                <a:gd name="connsiteX2" fmla="*/ 254086 w 254085"/>
                <a:gd name="connsiteY2" fmla="*/ 92459 h 92576"/>
                <a:gd name="connsiteX3" fmla="*/ 254086 w 254085"/>
                <a:gd name="connsiteY3" fmla="*/ 4840 h 92576"/>
                <a:gd name="connsiteX4" fmla="*/ 229919 w 254085"/>
                <a:gd name="connsiteY4" fmla="*/ 4840 h 92576"/>
                <a:gd name="connsiteX5" fmla="*/ 229919 w 254085"/>
                <a:gd name="connsiteY5" fmla="*/ 46523 h 92576"/>
                <a:gd name="connsiteX6" fmla="*/ 127931 w 254085"/>
                <a:gd name="connsiteY6" fmla="*/ 0 h 92576"/>
                <a:gd name="connsiteX7" fmla="*/ 0 w 254085"/>
                <a:gd name="connsiteY7" fmla="*/ 92576 h 92576"/>
                <a:gd name="connsiteX8" fmla="*/ 26061 w 254085"/>
                <a:gd name="connsiteY8" fmla="*/ 92576 h 92576"/>
                <a:gd name="connsiteX9" fmla="*/ 127814 w 254085"/>
                <a:gd name="connsiteY9" fmla="*/ 24205 h 92576"/>
                <a:gd name="connsiteX10" fmla="*/ 127931 w 254085"/>
                <a:gd name="connsiteY10" fmla="*/ 24205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85" h="92576">
                  <a:moveTo>
                    <a:pt x="127931" y="24205"/>
                  </a:moveTo>
                  <a:cubicBezTo>
                    <a:pt x="174147" y="24205"/>
                    <a:pt x="213643" y="52545"/>
                    <a:pt x="229684" y="92459"/>
                  </a:cubicBezTo>
                  <a:lnTo>
                    <a:pt x="254086" y="92459"/>
                  </a:lnTo>
                  <a:lnTo>
                    <a:pt x="254086" y="4840"/>
                  </a:lnTo>
                  <a:lnTo>
                    <a:pt x="229919" y="4840"/>
                  </a:lnTo>
                  <a:lnTo>
                    <a:pt x="229919" y="46523"/>
                  </a:lnTo>
                  <a:cubicBezTo>
                    <a:pt x="205276" y="18066"/>
                    <a:pt x="168727" y="0"/>
                    <a:pt x="127931" y="0"/>
                  </a:cubicBezTo>
                  <a:cubicBezTo>
                    <a:pt x="68031" y="0"/>
                    <a:pt x="17217" y="38966"/>
                    <a:pt x="0" y="92576"/>
                  </a:cubicBezTo>
                  <a:lnTo>
                    <a:pt x="26061" y="92576"/>
                  </a:lnTo>
                  <a:cubicBezTo>
                    <a:pt x="42095" y="52545"/>
                    <a:pt x="81708" y="24205"/>
                    <a:pt x="127814" y="24205"/>
                  </a:cubicBezTo>
                  <a:lnTo>
                    <a:pt x="127931" y="24205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86" name="Полилиния: фигура 85">
              <a:extLst>
                <a:ext uri="{FF2B5EF4-FFF2-40B4-BE49-F238E27FC236}">
                  <a16:creationId xmlns:a16="http://schemas.microsoft.com/office/drawing/2014/main" id="{0E7CA289-D1C0-9697-785B-0F44D255C406}"/>
                </a:ext>
              </a:extLst>
            </p:cNvPr>
            <p:cNvSpPr/>
            <p:nvPr/>
          </p:nvSpPr>
          <p:spPr>
            <a:xfrm>
              <a:off x="11238757" y="936672"/>
              <a:ext cx="254085" cy="92576"/>
            </a:xfrm>
            <a:custGeom>
              <a:avLst/>
              <a:gdLst>
                <a:gd name="connsiteX0" fmla="*/ 229795 w 254085"/>
                <a:gd name="connsiteY0" fmla="*/ 118 h 92576"/>
                <a:gd name="connsiteX1" fmla="*/ 229560 w 254085"/>
                <a:gd name="connsiteY1" fmla="*/ 118 h 92576"/>
                <a:gd name="connsiteX2" fmla="*/ 127807 w 254085"/>
                <a:gd name="connsiteY2" fmla="*/ 68371 h 92576"/>
                <a:gd name="connsiteX3" fmla="*/ 26054 w 254085"/>
                <a:gd name="connsiteY3" fmla="*/ 0 h 92576"/>
                <a:gd name="connsiteX4" fmla="*/ 0 w 254085"/>
                <a:gd name="connsiteY4" fmla="*/ 0 h 92576"/>
                <a:gd name="connsiteX5" fmla="*/ 127924 w 254085"/>
                <a:gd name="connsiteY5" fmla="*/ 92576 h 92576"/>
                <a:gd name="connsiteX6" fmla="*/ 229913 w 254085"/>
                <a:gd name="connsiteY6" fmla="*/ 46053 h 92576"/>
                <a:gd name="connsiteX7" fmla="*/ 229913 w 254085"/>
                <a:gd name="connsiteY7" fmla="*/ 87737 h 92576"/>
                <a:gd name="connsiteX8" fmla="*/ 254086 w 254085"/>
                <a:gd name="connsiteY8" fmla="*/ 87737 h 92576"/>
                <a:gd name="connsiteX9" fmla="*/ 254086 w 254085"/>
                <a:gd name="connsiteY9" fmla="*/ 118 h 92576"/>
                <a:gd name="connsiteX10" fmla="*/ 229913 w 254085"/>
                <a:gd name="connsiteY10" fmla="*/ 118 h 92576"/>
                <a:gd name="connsiteX11" fmla="*/ 229795 w 254085"/>
                <a:gd name="connsiteY11" fmla="*/ 118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5" h="92576">
                  <a:moveTo>
                    <a:pt x="229795" y="118"/>
                  </a:moveTo>
                  <a:lnTo>
                    <a:pt x="229560" y="118"/>
                  </a:lnTo>
                  <a:cubicBezTo>
                    <a:pt x="213525" y="40149"/>
                    <a:pt x="173912" y="68371"/>
                    <a:pt x="127807" y="68371"/>
                  </a:cubicBezTo>
                  <a:cubicBezTo>
                    <a:pt x="81708" y="68371"/>
                    <a:pt x="42089" y="40031"/>
                    <a:pt x="26054" y="0"/>
                  </a:cubicBezTo>
                  <a:lnTo>
                    <a:pt x="0" y="0"/>
                  </a:lnTo>
                  <a:cubicBezTo>
                    <a:pt x="17093" y="53610"/>
                    <a:pt x="67914" y="92576"/>
                    <a:pt x="127924" y="92576"/>
                  </a:cubicBezTo>
                  <a:cubicBezTo>
                    <a:pt x="168837" y="92576"/>
                    <a:pt x="205387" y="74510"/>
                    <a:pt x="229913" y="46053"/>
                  </a:cubicBezTo>
                  <a:lnTo>
                    <a:pt x="229913" y="87737"/>
                  </a:lnTo>
                  <a:lnTo>
                    <a:pt x="254086" y="87737"/>
                  </a:lnTo>
                  <a:lnTo>
                    <a:pt x="254086" y="118"/>
                  </a:lnTo>
                  <a:lnTo>
                    <a:pt x="229913" y="118"/>
                  </a:lnTo>
                  <a:lnTo>
                    <a:pt x="229795" y="118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87" name="Полилиния: фигура 86">
              <a:extLst>
                <a:ext uri="{FF2B5EF4-FFF2-40B4-BE49-F238E27FC236}">
                  <a16:creationId xmlns:a16="http://schemas.microsoft.com/office/drawing/2014/main" id="{C9AE192E-2384-9E1B-2953-FF0B51249643}"/>
                </a:ext>
              </a:extLst>
            </p:cNvPr>
            <p:cNvSpPr/>
            <p:nvPr/>
          </p:nvSpPr>
          <p:spPr>
            <a:xfrm>
              <a:off x="11747745" y="769931"/>
              <a:ext cx="254327" cy="87736"/>
            </a:xfrm>
            <a:custGeom>
              <a:avLst/>
              <a:gdLst>
                <a:gd name="connsiteX0" fmla="*/ 230154 w 254327"/>
                <a:gd name="connsiteY0" fmla="*/ 63414 h 87736"/>
                <a:gd name="connsiteX1" fmla="*/ 24290 w 254327"/>
                <a:gd name="connsiteY1" fmla="*/ 63414 h 87736"/>
                <a:gd name="connsiteX2" fmla="*/ 24290 w 254327"/>
                <a:gd name="connsiteY2" fmla="*/ 0 h 87736"/>
                <a:gd name="connsiteX3" fmla="*/ 0 w 254327"/>
                <a:gd name="connsiteY3" fmla="*/ 0 h 87736"/>
                <a:gd name="connsiteX4" fmla="*/ 0 w 254327"/>
                <a:gd name="connsiteY4" fmla="*/ 87737 h 87736"/>
                <a:gd name="connsiteX5" fmla="*/ 254327 w 254327"/>
                <a:gd name="connsiteY5" fmla="*/ 87737 h 87736"/>
                <a:gd name="connsiteX6" fmla="*/ 254327 w 254327"/>
                <a:gd name="connsiteY6" fmla="*/ 0 h 87736"/>
                <a:gd name="connsiteX7" fmla="*/ 230154 w 254327"/>
                <a:gd name="connsiteY7" fmla="*/ 0 h 87736"/>
                <a:gd name="connsiteX8" fmla="*/ 230154 w 254327"/>
                <a:gd name="connsiteY8" fmla="*/ 63414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736">
                  <a:moveTo>
                    <a:pt x="230154" y="63414"/>
                  </a:moveTo>
                  <a:lnTo>
                    <a:pt x="24290" y="63414"/>
                  </a:lnTo>
                  <a:lnTo>
                    <a:pt x="24290" y="0"/>
                  </a:lnTo>
                  <a:lnTo>
                    <a:pt x="0" y="0"/>
                  </a:lnTo>
                  <a:lnTo>
                    <a:pt x="0" y="87737"/>
                  </a:lnTo>
                  <a:lnTo>
                    <a:pt x="254327" y="87737"/>
                  </a:lnTo>
                  <a:lnTo>
                    <a:pt x="254327" y="0"/>
                  </a:lnTo>
                  <a:lnTo>
                    <a:pt x="230154" y="0"/>
                  </a:lnTo>
                  <a:lnTo>
                    <a:pt x="230154" y="63414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88" name="Полилиния: фигура 87">
              <a:extLst>
                <a:ext uri="{FF2B5EF4-FFF2-40B4-BE49-F238E27FC236}">
                  <a16:creationId xmlns:a16="http://schemas.microsoft.com/office/drawing/2014/main" id="{93087D62-4DB5-C0E3-EF06-AEC735E078FC}"/>
                </a:ext>
              </a:extLst>
            </p:cNvPr>
            <p:cNvSpPr/>
            <p:nvPr/>
          </p:nvSpPr>
          <p:spPr>
            <a:xfrm>
              <a:off x="11747745" y="936900"/>
              <a:ext cx="254327" cy="87736"/>
            </a:xfrm>
            <a:custGeom>
              <a:avLst/>
              <a:gdLst>
                <a:gd name="connsiteX0" fmla="*/ 0 w 254327"/>
                <a:gd name="connsiteY0" fmla="*/ 87737 h 87736"/>
                <a:gd name="connsiteX1" fmla="*/ 24290 w 254327"/>
                <a:gd name="connsiteY1" fmla="*/ 87737 h 87736"/>
                <a:gd name="connsiteX2" fmla="*/ 24290 w 254327"/>
                <a:gd name="connsiteY2" fmla="*/ 24330 h 87736"/>
                <a:gd name="connsiteX3" fmla="*/ 230154 w 254327"/>
                <a:gd name="connsiteY3" fmla="*/ 24330 h 87736"/>
                <a:gd name="connsiteX4" fmla="*/ 230154 w 254327"/>
                <a:gd name="connsiteY4" fmla="*/ 87737 h 87736"/>
                <a:gd name="connsiteX5" fmla="*/ 254327 w 254327"/>
                <a:gd name="connsiteY5" fmla="*/ 87737 h 87736"/>
                <a:gd name="connsiteX6" fmla="*/ 254327 w 254327"/>
                <a:gd name="connsiteY6" fmla="*/ 0 h 87736"/>
                <a:gd name="connsiteX7" fmla="*/ 0 w 254327"/>
                <a:gd name="connsiteY7" fmla="*/ 0 h 87736"/>
                <a:gd name="connsiteX8" fmla="*/ 0 w 254327"/>
                <a:gd name="connsiteY8" fmla="*/ 8773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736">
                  <a:moveTo>
                    <a:pt x="0" y="87737"/>
                  </a:moveTo>
                  <a:lnTo>
                    <a:pt x="24290" y="87737"/>
                  </a:lnTo>
                  <a:lnTo>
                    <a:pt x="24290" y="24330"/>
                  </a:lnTo>
                  <a:lnTo>
                    <a:pt x="230154" y="24330"/>
                  </a:lnTo>
                  <a:lnTo>
                    <a:pt x="230154" y="87737"/>
                  </a:lnTo>
                  <a:lnTo>
                    <a:pt x="254327" y="87737"/>
                  </a:lnTo>
                  <a:lnTo>
                    <a:pt x="254327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89" name="Полилиния: фигура 88">
              <a:extLst>
                <a:ext uri="{FF2B5EF4-FFF2-40B4-BE49-F238E27FC236}">
                  <a16:creationId xmlns:a16="http://schemas.microsoft.com/office/drawing/2014/main" id="{CD73CE02-F429-95B6-3946-CF2C3F4FB849}"/>
                </a:ext>
              </a:extLst>
            </p:cNvPr>
            <p:cNvSpPr/>
            <p:nvPr/>
          </p:nvSpPr>
          <p:spPr>
            <a:xfrm>
              <a:off x="10729391" y="1275679"/>
              <a:ext cx="254092" cy="92583"/>
            </a:xfrm>
            <a:custGeom>
              <a:avLst/>
              <a:gdLst>
                <a:gd name="connsiteX0" fmla="*/ 127931 w 254092"/>
                <a:gd name="connsiteY0" fmla="*/ 24212 h 92583"/>
                <a:gd name="connsiteX1" fmla="*/ 229684 w 254092"/>
                <a:gd name="connsiteY1" fmla="*/ 92465 h 92583"/>
                <a:gd name="connsiteX2" fmla="*/ 254092 w 254092"/>
                <a:gd name="connsiteY2" fmla="*/ 92465 h 92583"/>
                <a:gd name="connsiteX3" fmla="*/ 254092 w 254092"/>
                <a:gd name="connsiteY3" fmla="*/ 4846 h 92583"/>
                <a:gd name="connsiteX4" fmla="*/ 229919 w 254092"/>
                <a:gd name="connsiteY4" fmla="*/ 4846 h 92583"/>
                <a:gd name="connsiteX5" fmla="*/ 229919 w 254092"/>
                <a:gd name="connsiteY5" fmla="*/ 46530 h 92583"/>
                <a:gd name="connsiteX6" fmla="*/ 127931 w 254092"/>
                <a:gd name="connsiteY6" fmla="*/ 0 h 92583"/>
                <a:gd name="connsiteX7" fmla="*/ 0 w 254092"/>
                <a:gd name="connsiteY7" fmla="*/ 92583 h 92583"/>
                <a:gd name="connsiteX8" fmla="*/ 26060 w 254092"/>
                <a:gd name="connsiteY8" fmla="*/ 92583 h 92583"/>
                <a:gd name="connsiteX9" fmla="*/ 127814 w 254092"/>
                <a:gd name="connsiteY9" fmla="*/ 24212 h 92583"/>
                <a:gd name="connsiteX10" fmla="*/ 127931 w 254092"/>
                <a:gd name="connsiteY10" fmla="*/ 24212 h 92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92" h="92583">
                  <a:moveTo>
                    <a:pt x="127931" y="24212"/>
                  </a:moveTo>
                  <a:cubicBezTo>
                    <a:pt x="174147" y="24212"/>
                    <a:pt x="213650" y="52552"/>
                    <a:pt x="229684" y="92465"/>
                  </a:cubicBezTo>
                  <a:lnTo>
                    <a:pt x="254092" y="92465"/>
                  </a:lnTo>
                  <a:lnTo>
                    <a:pt x="254092" y="4846"/>
                  </a:lnTo>
                  <a:lnTo>
                    <a:pt x="229919" y="4846"/>
                  </a:lnTo>
                  <a:lnTo>
                    <a:pt x="229919" y="46530"/>
                  </a:lnTo>
                  <a:cubicBezTo>
                    <a:pt x="205276" y="18072"/>
                    <a:pt x="168726" y="0"/>
                    <a:pt x="127931" y="0"/>
                  </a:cubicBezTo>
                  <a:cubicBezTo>
                    <a:pt x="68031" y="0"/>
                    <a:pt x="17217" y="38973"/>
                    <a:pt x="0" y="92583"/>
                  </a:cubicBezTo>
                  <a:lnTo>
                    <a:pt x="26060" y="92583"/>
                  </a:lnTo>
                  <a:cubicBezTo>
                    <a:pt x="42095" y="52552"/>
                    <a:pt x="81708" y="24212"/>
                    <a:pt x="127814" y="24212"/>
                  </a:cubicBezTo>
                  <a:lnTo>
                    <a:pt x="127931" y="24212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90" name="Полилиния: фигура 89">
              <a:extLst>
                <a:ext uri="{FF2B5EF4-FFF2-40B4-BE49-F238E27FC236}">
                  <a16:creationId xmlns:a16="http://schemas.microsoft.com/office/drawing/2014/main" id="{E919459D-EC7A-C3B0-6F76-50A47E9F1D3C}"/>
                </a:ext>
              </a:extLst>
            </p:cNvPr>
            <p:cNvSpPr/>
            <p:nvPr/>
          </p:nvSpPr>
          <p:spPr>
            <a:xfrm>
              <a:off x="10729639" y="1447031"/>
              <a:ext cx="254085" cy="92576"/>
            </a:xfrm>
            <a:custGeom>
              <a:avLst/>
              <a:gdLst>
                <a:gd name="connsiteX0" fmla="*/ 229795 w 254085"/>
                <a:gd name="connsiteY0" fmla="*/ 118 h 92576"/>
                <a:gd name="connsiteX1" fmla="*/ 229560 w 254085"/>
                <a:gd name="connsiteY1" fmla="*/ 118 h 92576"/>
                <a:gd name="connsiteX2" fmla="*/ 127807 w 254085"/>
                <a:gd name="connsiteY2" fmla="*/ 68371 h 92576"/>
                <a:gd name="connsiteX3" fmla="*/ 26054 w 254085"/>
                <a:gd name="connsiteY3" fmla="*/ 0 h 92576"/>
                <a:gd name="connsiteX4" fmla="*/ 0 w 254085"/>
                <a:gd name="connsiteY4" fmla="*/ 0 h 92576"/>
                <a:gd name="connsiteX5" fmla="*/ 127925 w 254085"/>
                <a:gd name="connsiteY5" fmla="*/ 92577 h 92576"/>
                <a:gd name="connsiteX6" fmla="*/ 229913 w 254085"/>
                <a:gd name="connsiteY6" fmla="*/ 46053 h 92576"/>
                <a:gd name="connsiteX7" fmla="*/ 229913 w 254085"/>
                <a:gd name="connsiteY7" fmla="*/ 87737 h 92576"/>
                <a:gd name="connsiteX8" fmla="*/ 254086 w 254085"/>
                <a:gd name="connsiteY8" fmla="*/ 87737 h 92576"/>
                <a:gd name="connsiteX9" fmla="*/ 254086 w 254085"/>
                <a:gd name="connsiteY9" fmla="*/ 118 h 92576"/>
                <a:gd name="connsiteX10" fmla="*/ 229913 w 254085"/>
                <a:gd name="connsiteY10" fmla="*/ 118 h 92576"/>
                <a:gd name="connsiteX11" fmla="*/ 229795 w 254085"/>
                <a:gd name="connsiteY11" fmla="*/ 118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5" h="92576">
                  <a:moveTo>
                    <a:pt x="229795" y="118"/>
                  </a:moveTo>
                  <a:lnTo>
                    <a:pt x="229560" y="118"/>
                  </a:lnTo>
                  <a:cubicBezTo>
                    <a:pt x="213525" y="40149"/>
                    <a:pt x="173906" y="68371"/>
                    <a:pt x="127807" y="68371"/>
                  </a:cubicBezTo>
                  <a:cubicBezTo>
                    <a:pt x="81708" y="68371"/>
                    <a:pt x="42089" y="40031"/>
                    <a:pt x="26054" y="0"/>
                  </a:cubicBezTo>
                  <a:lnTo>
                    <a:pt x="0" y="0"/>
                  </a:lnTo>
                  <a:cubicBezTo>
                    <a:pt x="17093" y="53610"/>
                    <a:pt x="67914" y="92577"/>
                    <a:pt x="127925" y="92577"/>
                  </a:cubicBezTo>
                  <a:cubicBezTo>
                    <a:pt x="168837" y="92577"/>
                    <a:pt x="205387" y="74511"/>
                    <a:pt x="229913" y="46053"/>
                  </a:cubicBezTo>
                  <a:lnTo>
                    <a:pt x="229913" y="87737"/>
                  </a:lnTo>
                  <a:lnTo>
                    <a:pt x="254086" y="87737"/>
                  </a:lnTo>
                  <a:lnTo>
                    <a:pt x="254086" y="118"/>
                  </a:lnTo>
                  <a:lnTo>
                    <a:pt x="229913" y="118"/>
                  </a:lnTo>
                  <a:lnTo>
                    <a:pt x="229795" y="118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91" name="Полилиния: фигура 90">
              <a:extLst>
                <a:ext uri="{FF2B5EF4-FFF2-40B4-BE49-F238E27FC236}">
                  <a16:creationId xmlns:a16="http://schemas.microsoft.com/office/drawing/2014/main" id="{C6586016-1EA8-3CB7-2237-567035E2DBAE}"/>
                </a:ext>
              </a:extLst>
            </p:cNvPr>
            <p:cNvSpPr/>
            <p:nvPr/>
          </p:nvSpPr>
          <p:spPr>
            <a:xfrm>
              <a:off x="11747745" y="1275568"/>
              <a:ext cx="253974" cy="92694"/>
            </a:xfrm>
            <a:custGeom>
              <a:avLst/>
              <a:gdLst>
                <a:gd name="connsiteX0" fmla="*/ 127108 w 253974"/>
                <a:gd name="connsiteY0" fmla="*/ 0 h 92694"/>
                <a:gd name="connsiteX1" fmla="*/ 0 w 253974"/>
                <a:gd name="connsiteY1" fmla="*/ 92694 h 92694"/>
                <a:gd name="connsiteX2" fmla="*/ 25825 w 253974"/>
                <a:gd name="connsiteY2" fmla="*/ 92694 h 92694"/>
                <a:gd name="connsiteX3" fmla="*/ 126984 w 253974"/>
                <a:gd name="connsiteY3" fmla="*/ 24206 h 92694"/>
                <a:gd name="connsiteX4" fmla="*/ 228150 w 253974"/>
                <a:gd name="connsiteY4" fmla="*/ 92694 h 92694"/>
                <a:gd name="connsiteX5" fmla="*/ 253975 w 253974"/>
                <a:gd name="connsiteY5" fmla="*/ 92694 h 92694"/>
                <a:gd name="connsiteX6" fmla="*/ 126867 w 253974"/>
                <a:gd name="connsiteY6" fmla="*/ 0 h 92694"/>
                <a:gd name="connsiteX7" fmla="*/ 127108 w 253974"/>
                <a:gd name="connsiteY7" fmla="*/ 0 h 9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74" h="92694">
                  <a:moveTo>
                    <a:pt x="127108" y="0"/>
                  </a:moveTo>
                  <a:cubicBezTo>
                    <a:pt x="67561" y="0"/>
                    <a:pt x="16864" y="39084"/>
                    <a:pt x="0" y="92694"/>
                  </a:cubicBezTo>
                  <a:lnTo>
                    <a:pt x="25825" y="92694"/>
                  </a:lnTo>
                  <a:cubicBezTo>
                    <a:pt x="41742" y="52663"/>
                    <a:pt x="81120" y="24206"/>
                    <a:pt x="126984" y="24206"/>
                  </a:cubicBezTo>
                  <a:cubicBezTo>
                    <a:pt x="172854" y="24206"/>
                    <a:pt x="212232" y="52663"/>
                    <a:pt x="228150" y="92694"/>
                  </a:cubicBezTo>
                  <a:lnTo>
                    <a:pt x="253975" y="92694"/>
                  </a:lnTo>
                  <a:cubicBezTo>
                    <a:pt x="236993" y="38967"/>
                    <a:pt x="186531" y="0"/>
                    <a:pt x="126867" y="0"/>
                  </a:cubicBezTo>
                  <a:lnTo>
                    <a:pt x="127108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92" name="Полилиния: фигура 91">
              <a:extLst>
                <a:ext uri="{FF2B5EF4-FFF2-40B4-BE49-F238E27FC236}">
                  <a16:creationId xmlns:a16="http://schemas.microsoft.com/office/drawing/2014/main" id="{4361710B-B21B-9642-A505-B0C75D566541}"/>
                </a:ext>
              </a:extLst>
            </p:cNvPr>
            <p:cNvSpPr/>
            <p:nvPr/>
          </p:nvSpPr>
          <p:spPr>
            <a:xfrm>
              <a:off x="11747745" y="1447142"/>
              <a:ext cx="254209" cy="92583"/>
            </a:xfrm>
            <a:custGeom>
              <a:avLst/>
              <a:gdLst>
                <a:gd name="connsiteX0" fmla="*/ 127108 w 254209"/>
                <a:gd name="connsiteY0" fmla="*/ 68371 h 92583"/>
                <a:gd name="connsiteX1" fmla="*/ 25943 w 254209"/>
                <a:gd name="connsiteY1" fmla="*/ 0 h 92583"/>
                <a:gd name="connsiteX2" fmla="*/ 0 w 254209"/>
                <a:gd name="connsiteY2" fmla="*/ 0 h 92583"/>
                <a:gd name="connsiteX3" fmla="*/ 127108 w 254209"/>
                <a:gd name="connsiteY3" fmla="*/ 92583 h 92583"/>
                <a:gd name="connsiteX4" fmla="*/ 254210 w 254209"/>
                <a:gd name="connsiteY4" fmla="*/ 0 h 92583"/>
                <a:gd name="connsiteX5" fmla="*/ 228267 w 254209"/>
                <a:gd name="connsiteY5" fmla="*/ 0 h 92583"/>
                <a:gd name="connsiteX6" fmla="*/ 127108 w 254209"/>
                <a:gd name="connsiteY6" fmla="*/ 68371 h 92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9" h="92583">
                  <a:moveTo>
                    <a:pt x="127108" y="68371"/>
                  </a:moveTo>
                  <a:cubicBezTo>
                    <a:pt x="81238" y="68371"/>
                    <a:pt x="41860" y="40031"/>
                    <a:pt x="25943" y="0"/>
                  </a:cubicBezTo>
                  <a:lnTo>
                    <a:pt x="0" y="0"/>
                  </a:lnTo>
                  <a:cubicBezTo>
                    <a:pt x="16982" y="53610"/>
                    <a:pt x="67443" y="92583"/>
                    <a:pt x="127108" y="92583"/>
                  </a:cubicBezTo>
                  <a:cubicBezTo>
                    <a:pt x="186766" y="92583"/>
                    <a:pt x="237228" y="53610"/>
                    <a:pt x="254210" y="0"/>
                  </a:cubicBezTo>
                  <a:lnTo>
                    <a:pt x="228267" y="0"/>
                  </a:lnTo>
                  <a:cubicBezTo>
                    <a:pt x="212350" y="40031"/>
                    <a:pt x="172972" y="68371"/>
                    <a:pt x="127108" y="68371"/>
                  </a:cubicBez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93" name="Полилиния: фигура 92">
              <a:extLst>
                <a:ext uri="{FF2B5EF4-FFF2-40B4-BE49-F238E27FC236}">
                  <a16:creationId xmlns:a16="http://schemas.microsoft.com/office/drawing/2014/main" id="{6F534385-C6FE-E9B4-F7F6-6AF7346B24D7}"/>
                </a:ext>
              </a:extLst>
            </p:cNvPr>
            <p:cNvSpPr/>
            <p:nvPr/>
          </p:nvSpPr>
          <p:spPr>
            <a:xfrm>
              <a:off x="11238509" y="1280290"/>
              <a:ext cx="254438" cy="87736"/>
            </a:xfrm>
            <a:custGeom>
              <a:avLst/>
              <a:gdLst>
                <a:gd name="connsiteX0" fmla="*/ 230266 w 254438"/>
                <a:gd name="connsiteY0" fmla="*/ 63407 h 87736"/>
                <a:gd name="connsiteX1" fmla="*/ 24284 w 254438"/>
                <a:gd name="connsiteY1" fmla="*/ 63407 h 87736"/>
                <a:gd name="connsiteX2" fmla="*/ 24284 w 254438"/>
                <a:gd name="connsiteY2" fmla="*/ 0 h 87736"/>
                <a:gd name="connsiteX3" fmla="*/ 0 w 254438"/>
                <a:gd name="connsiteY3" fmla="*/ 0 h 87736"/>
                <a:gd name="connsiteX4" fmla="*/ 0 w 254438"/>
                <a:gd name="connsiteY4" fmla="*/ 87737 h 87736"/>
                <a:gd name="connsiteX5" fmla="*/ 254438 w 254438"/>
                <a:gd name="connsiteY5" fmla="*/ 87737 h 87736"/>
                <a:gd name="connsiteX6" fmla="*/ 254438 w 254438"/>
                <a:gd name="connsiteY6" fmla="*/ 0 h 87736"/>
                <a:gd name="connsiteX7" fmla="*/ 230266 w 254438"/>
                <a:gd name="connsiteY7" fmla="*/ 0 h 87736"/>
                <a:gd name="connsiteX8" fmla="*/ 230266 w 254438"/>
                <a:gd name="connsiteY8" fmla="*/ 6340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438" h="87736">
                  <a:moveTo>
                    <a:pt x="230266" y="63407"/>
                  </a:moveTo>
                  <a:lnTo>
                    <a:pt x="24284" y="63407"/>
                  </a:lnTo>
                  <a:lnTo>
                    <a:pt x="24284" y="0"/>
                  </a:lnTo>
                  <a:lnTo>
                    <a:pt x="0" y="0"/>
                  </a:lnTo>
                  <a:lnTo>
                    <a:pt x="0" y="87737"/>
                  </a:lnTo>
                  <a:lnTo>
                    <a:pt x="254438" y="87737"/>
                  </a:lnTo>
                  <a:lnTo>
                    <a:pt x="254438" y="0"/>
                  </a:lnTo>
                  <a:lnTo>
                    <a:pt x="230266" y="0"/>
                  </a:lnTo>
                  <a:lnTo>
                    <a:pt x="230266" y="63407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94" name="Полилиния: фигура 93">
              <a:extLst>
                <a:ext uri="{FF2B5EF4-FFF2-40B4-BE49-F238E27FC236}">
                  <a16:creationId xmlns:a16="http://schemas.microsoft.com/office/drawing/2014/main" id="{06B11DBF-1973-4D72-6E83-98C2931DD78E}"/>
                </a:ext>
              </a:extLst>
            </p:cNvPr>
            <p:cNvSpPr/>
            <p:nvPr/>
          </p:nvSpPr>
          <p:spPr>
            <a:xfrm>
              <a:off x="11238509" y="1447260"/>
              <a:ext cx="254438" cy="87736"/>
            </a:xfrm>
            <a:custGeom>
              <a:avLst/>
              <a:gdLst>
                <a:gd name="connsiteX0" fmla="*/ 0 w 254438"/>
                <a:gd name="connsiteY0" fmla="*/ 87737 h 87736"/>
                <a:gd name="connsiteX1" fmla="*/ 24284 w 254438"/>
                <a:gd name="connsiteY1" fmla="*/ 87737 h 87736"/>
                <a:gd name="connsiteX2" fmla="*/ 24284 w 254438"/>
                <a:gd name="connsiteY2" fmla="*/ 24323 h 87736"/>
                <a:gd name="connsiteX3" fmla="*/ 230266 w 254438"/>
                <a:gd name="connsiteY3" fmla="*/ 24323 h 87736"/>
                <a:gd name="connsiteX4" fmla="*/ 230266 w 254438"/>
                <a:gd name="connsiteY4" fmla="*/ 87737 h 87736"/>
                <a:gd name="connsiteX5" fmla="*/ 254438 w 254438"/>
                <a:gd name="connsiteY5" fmla="*/ 87737 h 87736"/>
                <a:gd name="connsiteX6" fmla="*/ 254438 w 254438"/>
                <a:gd name="connsiteY6" fmla="*/ 0 h 87736"/>
                <a:gd name="connsiteX7" fmla="*/ 0 w 254438"/>
                <a:gd name="connsiteY7" fmla="*/ 0 h 87736"/>
                <a:gd name="connsiteX8" fmla="*/ 0 w 254438"/>
                <a:gd name="connsiteY8" fmla="*/ 8773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438" h="87736">
                  <a:moveTo>
                    <a:pt x="0" y="87737"/>
                  </a:moveTo>
                  <a:lnTo>
                    <a:pt x="24284" y="87737"/>
                  </a:lnTo>
                  <a:lnTo>
                    <a:pt x="24284" y="24323"/>
                  </a:lnTo>
                  <a:lnTo>
                    <a:pt x="230266" y="24323"/>
                  </a:lnTo>
                  <a:lnTo>
                    <a:pt x="230266" y="87737"/>
                  </a:lnTo>
                  <a:lnTo>
                    <a:pt x="254438" y="87737"/>
                  </a:lnTo>
                  <a:lnTo>
                    <a:pt x="254438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95" name="Полилиния: фигура 94">
              <a:extLst>
                <a:ext uri="{FF2B5EF4-FFF2-40B4-BE49-F238E27FC236}">
                  <a16:creationId xmlns:a16="http://schemas.microsoft.com/office/drawing/2014/main" id="{7EFEF0EE-F751-1721-9365-8017199306A5}"/>
                </a:ext>
              </a:extLst>
            </p:cNvPr>
            <p:cNvSpPr/>
            <p:nvPr/>
          </p:nvSpPr>
          <p:spPr>
            <a:xfrm>
              <a:off x="11862842" y="1878399"/>
              <a:ext cx="24166" cy="167087"/>
            </a:xfrm>
            <a:custGeom>
              <a:avLst/>
              <a:gdLst>
                <a:gd name="connsiteX0" fmla="*/ 24166 w 24166"/>
                <a:gd name="connsiteY0" fmla="*/ 0 h 167087"/>
                <a:gd name="connsiteX1" fmla="*/ 0 w 24166"/>
                <a:gd name="connsiteY1" fmla="*/ 0 h 167087"/>
                <a:gd name="connsiteX2" fmla="*/ 0 w 24166"/>
                <a:gd name="connsiteY2" fmla="*/ 167087 h 167087"/>
                <a:gd name="connsiteX3" fmla="*/ 24166 w 24166"/>
                <a:gd name="connsiteY3" fmla="*/ 167087 h 167087"/>
                <a:gd name="connsiteX4" fmla="*/ 24166 w 24166"/>
                <a:gd name="connsiteY4" fmla="*/ 0 h 167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66" h="167087">
                  <a:moveTo>
                    <a:pt x="24166" y="0"/>
                  </a:moveTo>
                  <a:lnTo>
                    <a:pt x="0" y="0"/>
                  </a:lnTo>
                  <a:lnTo>
                    <a:pt x="0" y="167087"/>
                  </a:lnTo>
                  <a:lnTo>
                    <a:pt x="24166" y="167087"/>
                  </a:lnTo>
                  <a:lnTo>
                    <a:pt x="24166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96" name="Полилиния: фигура 95">
              <a:extLst>
                <a:ext uri="{FF2B5EF4-FFF2-40B4-BE49-F238E27FC236}">
                  <a16:creationId xmlns:a16="http://schemas.microsoft.com/office/drawing/2014/main" id="{AE0957FF-AE4A-62D4-361A-6FB2C0B1BDB0}"/>
                </a:ext>
              </a:extLst>
            </p:cNvPr>
            <p:cNvSpPr/>
            <p:nvPr/>
          </p:nvSpPr>
          <p:spPr>
            <a:xfrm>
              <a:off x="11747745" y="1790774"/>
              <a:ext cx="254327" cy="24205"/>
            </a:xfrm>
            <a:custGeom>
              <a:avLst/>
              <a:gdLst>
                <a:gd name="connsiteX0" fmla="*/ 254327 w 254327"/>
                <a:gd name="connsiteY0" fmla="*/ 0 h 24205"/>
                <a:gd name="connsiteX1" fmla="*/ 0 w 254327"/>
                <a:gd name="connsiteY1" fmla="*/ 0 h 24205"/>
                <a:gd name="connsiteX2" fmla="*/ 0 w 254327"/>
                <a:gd name="connsiteY2" fmla="*/ 24205 h 24205"/>
                <a:gd name="connsiteX3" fmla="*/ 254327 w 254327"/>
                <a:gd name="connsiteY3" fmla="*/ 24205 h 24205"/>
                <a:gd name="connsiteX4" fmla="*/ 254327 w 254327"/>
                <a:gd name="connsiteY4" fmla="*/ 0 h 2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7" h="24205">
                  <a:moveTo>
                    <a:pt x="254327" y="0"/>
                  </a:moveTo>
                  <a:lnTo>
                    <a:pt x="0" y="0"/>
                  </a:lnTo>
                  <a:lnTo>
                    <a:pt x="0" y="24205"/>
                  </a:lnTo>
                  <a:lnTo>
                    <a:pt x="254327" y="24205"/>
                  </a:lnTo>
                  <a:lnTo>
                    <a:pt x="254327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97" name="Полилиния: фигура 96">
              <a:extLst>
                <a:ext uri="{FF2B5EF4-FFF2-40B4-BE49-F238E27FC236}">
                  <a16:creationId xmlns:a16="http://schemas.microsoft.com/office/drawing/2014/main" id="{0760CB4B-1D53-C5D2-6A80-BC6FFFAD74A7}"/>
                </a:ext>
              </a:extLst>
            </p:cNvPr>
            <p:cNvSpPr/>
            <p:nvPr/>
          </p:nvSpPr>
          <p:spPr>
            <a:xfrm>
              <a:off x="11238626" y="1785927"/>
              <a:ext cx="253968" cy="92693"/>
            </a:xfrm>
            <a:custGeom>
              <a:avLst/>
              <a:gdLst>
                <a:gd name="connsiteX0" fmla="*/ 127102 w 253968"/>
                <a:gd name="connsiteY0" fmla="*/ 0 h 92693"/>
                <a:gd name="connsiteX1" fmla="*/ 0 w 253968"/>
                <a:gd name="connsiteY1" fmla="*/ 92694 h 92693"/>
                <a:gd name="connsiteX2" fmla="*/ 25825 w 253968"/>
                <a:gd name="connsiteY2" fmla="*/ 92694 h 92693"/>
                <a:gd name="connsiteX3" fmla="*/ 126984 w 253968"/>
                <a:gd name="connsiteY3" fmla="*/ 24205 h 92693"/>
                <a:gd name="connsiteX4" fmla="*/ 228149 w 253968"/>
                <a:gd name="connsiteY4" fmla="*/ 92694 h 92693"/>
                <a:gd name="connsiteX5" fmla="*/ 253968 w 253968"/>
                <a:gd name="connsiteY5" fmla="*/ 92694 h 92693"/>
                <a:gd name="connsiteX6" fmla="*/ 126866 w 253968"/>
                <a:gd name="connsiteY6" fmla="*/ 0 h 92693"/>
                <a:gd name="connsiteX7" fmla="*/ 127102 w 253968"/>
                <a:gd name="connsiteY7" fmla="*/ 0 h 92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693">
                  <a:moveTo>
                    <a:pt x="127102" y="0"/>
                  </a:moveTo>
                  <a:cubicBezTo>
                    <a:pt x="67561" y="0"/>
                    <a:pt x="16864" y="39084"/>
                    <a:pt x="0" y="92694"/>
                  </a:cubicBezTo>
                  <a:lnTo>
                    <a:pt x="25825" y="92694"/>
                  </a:lnTo>
                  <a:cubicBezTo>
                    <a:pt x="41742" y="52663"/>
                    <a:pt x="81120" y="24205"/>
                    <a:pt x="126984" y="24205"/>
                  </a:cubicBezTo>
                  <a:cubicBezTo>
                    <a:pt x="172854" y="24205"/>
                    <a:pt x="212232" y="52663"/>
                    <a:pt x="228149" y="92694"/>
                  </a:cubicBezTo>
                  <a:lnTo>
                    <a:pt x="253968" y="92694"/>
                  </a:lnTo>
                  <a:cubicBezTo>
                    <a:pt x="236993" y="38967"/>
                    <a:pt x="186531" y="0"/>
                    <a:pt x="126866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98" name="Полилиния: фигура 97">
              <a:extLst>
                <a:ext uri="{FF2B5EF4-FFF2-40B4-BE49-F238E27FC236}">
                  <a16:creationId xmlns:a16="http://schemas.microsoft.com/office/drawing/2014/main" id="{D50ECD53-05C6-57D5-A8F5-C3D86D26B266}"/>
                </a:ext>
              </a:extLst>
            </p:cNvPr>
            <p:cNvSpPr/>
            <p:nvPr/>
          </p:nvSpPr>
          <p:spPr>
            <a:xfrm>
              <a:off x="11238626" y="1957619"/>
              <a:ext cx="254203" cy="92576"/>
            </a:xfrm>
            <a:custGeom>
              <a:avLst/>
              <a:gdLst>
                <a:gd name="connsiteX0" fmla="*/ 127102 w 254203"/>
                <a:gd name="connsiteY0" fmla="*/ 68371 h 92576"/>
                <a:gd name="connsiteX1" fmla="*/ 25943 w 254203"/>
                <a:gd name="connsiteY1" fmla="*/ 0 h 92576"/>
                <a:gd name="connsiteX2" fmla="*/ 0 w 254203"/>
                <a:gd name="connsiteY2" fmla="*/ 0 h 92576"/>
                <a:gd name="connsiteX3" fmla="*/ 127102 w 254203"/>
                <a:gd name="connsiteY3" fmla="*/ 92577 h 92576"/>
                <a:gd name="connsiteX4" fmla="*/ 254203 w 254203"/>
                <a:gd name="connsiteY4" fmla="*/ 0 h 92576"/>
                <a:gd name="connsiteX5" fmla="*/ 228267 w 254203"/>
                <a:gd name="connsiteY5" fmla="*/ 0 h 92576"/>
                <a:gd name="connsiteX6" fmla="*/ 127102 w 254203"/>
                <a:gd name="connsiteY6" fmla="*/ 68371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3" h="92576">
                  <a:moveTo>
                    <a:pt x="127102" y="68371"/>
                  </a:moveTo>
                  <a:cubicBezTo>
                    <a:pt x="81238" y="68371"/>
                    <a:pt x="41860" y="40031"/>
                    <a:pt x="25943" y="0"/>
                  </a:cubicBezTo>
                  <a:lnTo>
                    <a:pt x="0" y="0"/>
                  </a:lnTo>
                  <a:cubicBezTo>
                    <a:pt x="16982" y="53610"/>
                    <a:pt x="67444" y="92577"/>
                    <a:pt x="127102" y="92577"/>
                  </a:cubicBezTo>
                  <a:cubicBezTo>
                    <a:pt x="186766" y="92577"/>
                    <a:pt x="237228" y="53610"/>
                    <a:pt x="254203" y="0"/>
                  </a:cubicBezTo>
                  <a:lnTo>
                    <a:pt x="228267" y="0"/>
                  </a:lnTo>
                  <a:cubicBezTo>
                    <a:pt x="212350" y="40031"/>
                    <a:pt x="172972" y="68371"/>
                    <a:pt x="127102" y="68371"/>
                  </a:cubicBez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99" name="Полилиния: фигура 98">
              <a:extLst>
                <a:ext uri="{FF2B5EF4-FFF2-40B4-BE49-F238E27FC236}">
                  <a16:creationId xmlns:a16="http://schemas.microsoft.com/office/drawing/2014/main" id="{F99B1090-5BED-8E5B-FEC9-EB98DBFC9FF6}"/>
                </a:ext>
              </a:extLst>
            </p:cNvPr>
            <p:cNvSpPr/>
            <p:nvPr/>
          </p:nvSpPr>
          <p:spPr>
            <a:xfrm>
              <a:off x="10729391" y="1790774"/>
              <a:ext cx="254327" cy="87618"/>
            </a:xfrm>
            <a:custGeom>
              <a:avLst/>
              <a:gdLst>
                <a:gd name="connsiteX0" fmla="*/ 230154 w 254327"/>
                <a:gd name="connsiteY0" fmla="*/ 63290 h 87618"/>
                <a:gd name="connsiteX1" fmla="*/ 24290 w 254327"/>
                <a:gd name="connsiteY1" fmla="*/ 63290 h 87618"/>
                <a:gd name="connsiteX2" fmla="*/ 24290 w 254327"/>
                <a:gd name="connsiteY2" fmla="*/ 0 h 87618"/>
                <a:gd name="connsiteX3" fmla="*/ 0 w 254327"/>
                <a:gd name="connsiteY3" fmla="*/ 0 h 87618"/>
                <a:gd name="connsiteX4" fmla="*/ 0 w 254327"/>
                <a:gd name="connsiteY4" fmla="*/ 87619 h 87618"/>
                <a:gd name="connsiteX5" fmla="*/ 254327 w 254327"/>
                <a:gd name="connsiteY5" fmla="*/ 87619 h 87618"/>
                <a:gd name="connsiteX6" fmla="*/ 254327 w 254327"/>
                <a:gd name="connsiteY6" fmla="*/ 0 h 87618"/>
                <a:gd name="connsiteX7" fmla="*/ 230154 w 254327"/>
                <a:gd name="connsiteY7" fmla="*/ 0 h 87618"/>
                <a:gd name="connsiteX8" fmla="*/ 230154 w 254327"/>
                <a:gd name="connsiteY8" fmla="*/ 63290 h 8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618">
                  <a:moveTo>
                    <a:pt x="230154" y="63290"/>
                  </a:moveTo>
                  <a:lnTo>
                    <a:pt x="24290" y="63290"/>
                  </a:lnTo>
                  <a:lnTo>
                    <a:pt x="24290" y="0"/>
                  </a:lnTo>
                  <a:lnTo>
                    <a:pt x="0" y="0"/>
                  </a:lnTo>
                  <a:lnTo>
                    <a:pt x="0" y="87619"/>
                  </a:lnTo>
                  <a:lnTo>
                    <a:pt x="254327" y="87619"/>
                  </a:lnTo>
                  <a:lnTo>
                    <a:pt x="254327" y="0"/>
                  </a:lnTo>
                  <a:lnTo>
                    <a:pt x="230154" y="0"/>
                  </a:lnTo>
                  <a:lnTo>
                    <a:pt x="230154" y="6329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00" name="Полилиния: фигура 99">
              <a:extLst>
                <a:ext uri="{FF2B5EF4-FFF2-40B4-BE49-F238E27FC236}">
                  <a16:creationId xmlns:a16="http://schemas.microsoft.com/office/drawing/2014/main" id="{A0ABEADB-B9AF-6783-A043-8A2FAC825FEC}"/>
                </a:ext>
              </a:extLst>
            </p:cNvPr>
            <p:cNvSpPr/>
            <p:nvPr/>
          </p:nvSpPr>
          <p:spPr>
            <a:xfrm>
              <a:off x="10729391" y="1957743"/>
              <a:ext cx="254327" cy="87736"/>
            </a:xfrm>
            <a:custGeom>
              <a:avLst/>
              <a:gdLst>
                <a:gd name="connsiteX0" fmla="*/ 0 w 254327"/>
                <a:gd name="connsiteY0" fmla="*/ 87737 h 87736"/>
                <a:gd name="connsiteX1" fmla="*/ 24290 w 254327"/>
                <a:gd name="connsiteY1" fmla="*/ 87737 h 87736"/>
                <a:gd name="connsiteX2" fmla="*/ 24290 w 254327"/>
                <a:gd name="connsiteY2" fmla="*/ 24330 h 87736"/>
                <a:gd name="connsiteX3" fmla="*/ 230154 w 254327"/>
                <a:gd name="connsiteY3" fmla="*/ 24330 h 87736"/>
                <a:gd name="connsiteX4" fmla="*/ 230154 w 254327"/>
                <a:gd name="connsiteY4" fmla="*/ 87737 h 87736"/>
                <a:gd name="connsiteX5" fmla="*/ 254327 w 254327"/>
                <a:gd name="connsiteY5" fmla="*/ 87737 h 87736"/>
                <a:gd name="connsiteX6" fmla="*/ 254327 w 254327"/>
                <a:gd name="connsiteY6" fmla="*/ 0 h 87736"/>
                <a:gd name="connsiteX7" fmla="*/ 0 w 254327"/>
                <a:gd name="connsiteY7" fmla="*/ 0 h 87736"/>
                <a:gd name="connsiteX8" fmla="*/ 0 w 254327"/>
                <a:gd name="connsiteY8" fmla="*/ 8773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736">
                  <a:moveTo>
                    <a:pt x="0" y="87737"/>
                  </a:moveTo>
                  <a:lnTo>
                    <a:pt x="24290" y="87737"/>
                  </a:lnTo>
                  <a:lnTo>
                    <a:pt x="24290" y="24330"/>
                  </a:lnTo>
                  <a:lnTo>
                    <a:pt x="230154" y="24330"/>
                  </a:lnTo>
                  <a:lnTo>
                    <a:pt x="230154" y="87737"/>
                  </a:lnTo>
                  <a:lnTo>
                    <a:pt x="254327" y="87737"/>
                  </a:lnTo>
                  <a:lnTo>
                    <a:pt x="254327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01" name="Полилиния: фигура 100">
              <a:extLst>
                <a:ext uri="{FF2B5EF4-FFF2-40B4-BE49-F238E27FC236}">
                  <a16:creationId xmlns:a16="http://schemas.microsoft.com/office/drawing/2014/main" id="{CCAB7AB0-71AC-2A54-25B0-FCC149C57245}"/>
                </a:ext>
              </a:extLst>
            </p:cNvPr>
            <p:cNvSpPr/>
            <p:nvPr/>
          </p:nvSpPr>
          <p:spPr>
            <a:xfrm>
              <a:off x="11353697" y="2388739"/>
              <a:ext cx="24172" cy="167093"/>
            </a:xfrm>
            <a:custGeom>
              <a:avLst/>
              <a:gdLst>
                <a:gd name="connsiteX0" fmla="*/ 24173 w 24172"/>
                <a:gd name="connsiteY0" fmla="*/ 0 h 167093"/>
                <a:gd name="connsiteX1" fmla="*/ 0 w 24172"/>
                <a:gd name="connsiteY1" fmla="*/ 0 h 167093"/>
                <a:gd name="connsiteX2" fmla="*/ 0 w 24172"/>
                <a:gd name="connsiteY2" fmla="*/ 167093 h 167093"/>
                <a:gd name="connsiteX3" fmla="*/ 24173 w 24172"/>
                <a:gd name="connsiteY3" fmla="*/ 167093 h 167093"/>
                <a:gd name="connsiteX4" fmla="*/ 24173 w 24172"/>
                <a:gd name="connsiteY4" fmla="*/ 0 h 167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2" h="167093">
                  <a:moveTo>
                    <a:pt x="24173" y="0"/>
                  </a:moveTo>
                  <a:lnTo>
                    <a:pt x="0" y="0"/>
                  </a:lnTo>
                  <a:lnTo>
                    <a:pt x="0" y="167093"/>
                  </a:lnTo>
                  <a:lnTo>
                    <a:pt x="24173" y="167093"/>
                  </a:lnTo>
                  <a:lnTo>
                    <a:pt x="24173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02" name="Полилиния: фигура 101">
              <a:extLst>
                <a:ext uri="{FF2B5EF4-FFF2-40B4-BE49-F238E27FC236}">
                  <a16:creationId xmlns:a16="http://schemas.microsoft.com/office/drawing/2014/main" id="{196497FA-2AC8-08CD-DC3E-D795786300E4}"/>
                </a:ext>
              </a:extLst>
            </p:cNvPr>
            <p:cNvSpPr/>
            <p:nvPr/>
          </p:nvSpPr>
          <p:spPr>
            <a:xfrm>
              <a:off x="11238515" y="2301126"/>
              <a:ext cx="254320" cy="24212"/>
            </a:xfrm>
            <a:custGeom>
              <a:avLst/>
              <a:gdLst>
                <a:gd name="connsiteX0" fmla="*/ 254321 w 254320"/>
                <a:gd name="connsiteY0" fmla="*/ 0 h 24212"/>
                <a:gd name="connsiteX1" fmla="*/ 0 w 254320"/>
                <a:gd name="connsiteY1" fmla="*/ 0 h 24212"/>
                <a:gd name="connsiteX2" fmla="*/ 0 w 254320"/>
                <a:gd name="connsiteY2" fmla="*/ 24212 h 24212"/>
                <a:gd name="connsiteX3" fmla="*/ 254321 w 254320"/>
                <a:gd name="connsiteY3" fmla="*/ 24212 h 24212"/>
                <a:gd name="connsiteX4" fmla="*/ 254321 w 254320"/>
                <a:gd name="connsiteY4" fmla="*/ 0 h 24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0" h="24212">
                  <a:moveTo>
                    <a:pt x="254321" y="0"/>
                  </a:moveTo>
                  <a:lnTo>
                    <a:pt x="0" y="0"/>
                  </a:lnTo>
                  <a:lnTo>
                    <a:pt x="0" y="24212"/>
                  </a:lnTo>
                  <a:lnTo>
                    <a:pt x="254321" y="24212"/>
                  </a:lnTo>
                  <a:lnTo>
                    <a:pt x="254321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03" name="Полилиния: фигура 102">
              <a:extLst>
                <a:ext uri="{FF2B5EF4-FFF2-40B4-BE49-F238E27FC236}">
                  <a16:creationId xmlns:a16="http://schemas.microsoft.com/office/drawing/2014/main" id="{80D70366-03D8-7841-CB61-EECE59BD9B05}"/>
                </a:ext>
              </a:extLst>
            </p:cNvPr>
            <p:cNvSpPr/>
            <p:nvPr/>
          </p:nvSpPr>
          <p:spPr>
            <a:xfrm>
              <a:off x="10729528" y="2296411"/>
              <a:ext cx="253968" cy="92694"/>
            </a:xfrm>
            <a:custGeom>
              <a:avLst/>
              <a:gdLst>
                <a:gd name="connsiteX0" fmla="*/ 127102 w 253968"/>
                <a:gd name="connsiteY0" fmla="*/ 0 h 92694"/>
                <a:gd name="connsiteX1" fmla="*/ 0 w 253968"/>
                <a:gd name="connsiteY1" fmla="*/ 92694 h 92694"/>
                <a:gd name="connsiteX2" fmla="*/ 25819 w 253968"/>
                <a:gd name="connsiteY2" fmla="*/ 92694 h 92694"/>
                <a:gd name="connsiteX3" fmla="*/ 126984 w 253968"/>
                <a:gd name="connsiteY3" fmla="*/ 24205 h 92694"/>
                <a:gd name="connsiteX4" fmla="*/ 228149 w 253968"/>
                <a:gd name="connsiteY4" fmla="*/ 92694 h 92694"/>
                <a:gd name="connsiteX5" fmla="*/ 253968 w 253968"/>
                <a:gd name="connsiteY5" fmla="*/ 92694 h 92694"/>
                <a:gd name="connsiteX6" fmla="*/ 126866 w 253968"/>
                <a:gd name="connsiteY6" fmla="*/ 0 h 92694"/>
                <a:gd name="connsiteX7" fmla="*/ 127102 w 253968"/>
                <a:gd name="connsiteY7" fmla="*/ 0 h 9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694">
                  <a:moveTo>
                    <a:pt x="127102" y="0"/>
                  </a:moveTo>
                  <a:cubicBezTo>
                    <a:pt x="67561" y="0"/>
                    <a:pt x="16858" y="39084"/>
                    <a:pt x="0" y="92694"/>
                  </a:cubicBezTo>
                  <a:lnTo>
                    <a:pt x="25819" y="92694"/>
                  </a:lnTo>
                  <a:cubicBezTo>
                    <a:pt x="41736" y="52663"/>
                    <a:pt x="81120" y="24205"/>
                    <a:pt x="126984" y="24205"/>
                  </a:cubicBezTo>
                  <a:cubicBezTo>
                    <a:pt x="172848" y="24205"/>
                    <a:pt x="212232" y="52663"/>
                    <a:pt x="228149" y="92694"/>
                  </a:cubicBezTo>
                  <a:lnTo>
                    <a:pt x="253968" y="92694"/>
                  </a:lnTo>
                  <a:cubicBezTo>
                    <a:pt x="236993" y="38967"/>
                    <a:pt x="186524" y="0"/>
                    <a:pt x="126866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04" name="Полилиния: фигура 103">
              <a:extLst>
                <a:ext uri="{FF2B5EF4-FFF2-40B4-BE49-F238E27FC236}">
                  <a16:creationId xmlns:a16="http://schemas.microsoft.com/office/drawing/2014/main" id="{27E78D3A-4DB6-EEB4-FB1C-8DCBEC390085}"/>
                </a:ext>
              </a:extLst>
            </p:cNvPr>
            <p:cNvSpPr/>
            <p:nvPr/>
          </p:nvSpPr>
          <p:spPr>
            <a:xfrm>
              <a:off x="10729528" y="2467985"/>
              <a:ext cx="254203" cy="92582"/>
            </a:xfrm>
            <a:custGeom>
              <a:avLst/>
              <a:gdLst>
                <a:gd name="connsiteX0" fmla="*/ 127102 w 254203"/>
                <a:gd name="connsiteY0" fmla="*/ 68371 h 92582"/>
                <a:gd name="connsiteX1" fmla="*/ 25936 w 254203"/>
                <a:gd name="connsiteY1" fmla="*/ 0 h 92582"/>
                <a:gd name="connsiteX2" fmla="*/ 0 w 254203"/>
                <a:gd name="connsiteY2" fmla="*/ 0 h 92582"/>
                <a:gd name="connsiteX3" fmla="*/ 127102 w 254203"/>
                <a:gd name="connsiteY3" fmla="*/ 92583 h 92582"/>
                <a:gd name="connsiteX4" fmla="*/ 254203 w 254203"/>
                <a:gd name="connsiteY4" fmla="*/ 0 h 92582"/>
                <a:gd name="connsiteX5" fmla="*/ 228267 w 254203"/>
                <a:gd name="connsiteY5" fmla="*/ 0 h 92582"/>
                <a:gd name="connsiteX6" fmla="*/ 127102 w 254203"/>
                <a:gd name="connsiteY6" fmla="*/ 68371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3" h="92582">
                  <a:moveTo>
                    <a:pt x="127102" y="68371"/>
                  </a:moveTo>
                  <a:cubicBezTo>
                    <a:pt x="81238" y="68371"/>
                    <a:pt x="41853" y="40031"/>
                    <a:pt x="25936" y="0"/>
                  </a:cubicBezTo>
                  <a:lnTo>
                    <a:pt x="0" y="0"/>
                  </a:lnTo>
                  <a:cubicBezTo>
                    <a:pt x="16975" y="53610"/>
                    <a:pt x="67443" y="92583"/>
                    <a:pt x="127102" y="92583"/>
                  </a:cubicBezTo>
                  <a:cubicBezTo>
                    <a:pt x="186760" y="92583"/>
                    <a:pt x="237228" y="53610"/>
                    <a:pt x="254203" y="0"/>
                  </a:cubicBezTo>
                  <a:lnTo>
                    <a:pt x="228267" y="0"/>
                  </a:lnTo>
                  <a:cubicBezTo>
                    <a:pt x="212350" y="40031"/>
                    <a:pt x="172965" y="68371"/>
                    <a:pt x="127102" y="68371"/>
                  </a:cubicBez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05" name="Полилиния: фигура 104">
              <a:extLst>
                <a:ext uri="{FF2B5EF4-FFF2-40B4-BE49-F238E27FC236}">
                  <a16:creationId xmlns:a16="http://schemas.microsoft.com/office/drawing/2014/main" id="{7611A169-D1DF-2212-4A7E-4C8C406E523D}"/>
                </a:ext>
              </a:extLst>
            </p:cNvPr>
            <p:cNvSpPr/>
            <p:nvPr/>
          </p:nvSpPr>
          <p:spPr>
            <a:xfrm>
              <a:off x="11747751" y="2296522"/>
              <a:ext cx="254092" cy="92583"/>
            </a:xfrm>
            <a:custGeom>
              <a:avLst/>
              <a:gdLst>
                <a:gd name="connsiteX0" fmla="*/ 127931 w 254092"/>
                <a:gd name="connsiteY0" fmla="*/ 24212 h 92583"/>
                <a:gd name="connsiteX1" fmla="*/ 229684 w 254092"/>
                <a:gd name="connsiteY1" fmla="*/ 92466 h 92583"/>
                <a:gd name="connsiteX2" fmla="*/ 254092 w 254092"/>
                <a:gd name="connsiteY2" fmla="*/ 92466 h 92583"/>
                <a:gd name="connsiteX3" fmla="*/ 254092 w 254092"/>
                <a:gd name="connsiteY3" fmla="*/ 4846 h 92583"/>
                <a:gd name="connsiteX4" fmla="*/ 229920 w 254092"/>
                <a:gd name="connsiteY4" fmla="*/ 4846 h 92583"/>
                <a:gd name="connsiteX5" fmla="*/ 229920 w 254092"/>
                <a:gd name="connsiteY5" fmla="*/ 46530 h 92583"/>
                <a:gd name="connsiteX6" fmla="*/ 127931 w 254092"/>
                <a:gd name="connsiteY6" fmla="*/ 0 h 92583"/>
                <a:gd name="connsiteX7" fmla="*/ 0 w 254092"/>
                <a:gd name="connsiteY7" fmla="*/ 92583 h 92583"/>
                <a:gd name="connsiteX8" fmla="*/ 26061 w 254092"/>
                <a:gd name="connsiteY8" fmla="*/ 92583 h 92583"/>
                <a:gd name="connsiteX9" fmla="*/ 127814 w 254092"/>
                <a:gd name="connsiteY9" fmla="*/ 24212 h 92583"/>
                <a:gd name="connsiteX10" fmla="*/ 127931 w 254092"/>
                <a:gd name="connsiteY10" fmla="*/ 24212 h 92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92" h="92583">
                  <a:moveTo>
                    <a:pt x="127931" y="24212"/>
                  </a:moveTo>
                  <a:cubicBezTo>
                    <a:pt x="174148" y="24212"/>
                    <a:pt x="213650" y="52552"/>
                    <a:pt x="229684" y="92466"/>
                  </a:cubicBezTo>
                  <a:lnTo>
                    <a:pt x="254092" y="92466"/>
                  </a:lnTo>
                  <a:lnTo>
                    <a:pt x="254092" y="4846"/>
                  </a:lnTo>
                  <a:lnTo>
                    <a:pt x="229920" y="4846"/>
                  </a:lnTo>
                  <a:lnTo>
                    <a:pt x="229920" y="46530"/>
                  </a:lnTo>
                  <a:cubicBezTo>
                    <a:pt x="205276" y="18066"/>
                    <a:pt x="168726" y="0"/>
                    <a:pt x="127931" y="0"/>
                  </a:cubicBezTo>
                  <a:cubicBezTo>
                    <a:pt x="68031" y="0"/>
                    <a:pt x="17217" y="38973"/>
                    <a:pt x="0" y="92583"/>
                  </a:cubicBezTo>
                  <a:lnTo>
                    <a:pt x="26061" y="92583"/>
                  </a:lnTo>
                  <a:cubicBezTo>
                    <a:pt x="42095" y="52552"/>
                    <a:pt x="81708" y="24212"/>
                    <a:pt x="127814" y="24212"/>
                  </a:cubicBezTo>
                  <a:lnTo>
                    <a:pt x="127931" y="24212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06" name="Полилиния: фигура 105">
              <a:extLst>
                <a:ext uri="{FF2B5EF4-FFF2-40B4-BE49-F238E27FC236}">
                  <a16:creationId xmlns:a16="http://schemas.microsoft.com/office/drawing/2014/main" id="{4F04FDC9-0B30-F879-CF60-F25B943CA1D4}"/>
                </a:ext>
              </a:extLst>
            </p:cNvPr>
            <p:cNvSpPr/>
            <p:nvPr/>
          </p:nvSpPr>
          <p:spPr>
            <a:xfrm>
              <a:off x="11748000" y="2467874"/>
              <a:ext cx="254085" cy="92576"/>
            </a:xfrm>
            <a:custGeom>
              <a:avLst/>
              <a:gdLst>
                <a:gd name="connsiteX0" fmla="*/ 229795 w 254085"/>
                <a:gd name="connsiteY0" fmla="*/ 118 h 92576"/>
                <a:gd name="connsiteX1" fmla="*/ 229560 w 254085"/>
                <a:gd name="connsiteY1" fmla="*/ 118 h 92576"/>
                <a:gd name="connsiteX2" fmla="*/ 127807 w 254085"/>
                <a:gd name="connsiteY2" fmla="*/ 68371 h 92576"/>
                <a:gd name="connsiteX3" fmla="*/ 26054 w 254085"/>
                <a:gd name="connsiteY3" fmla="*/ 0 h 92576"/>
                <a:gd name="connsiteX4" fmla="*/ 0 w 254085"/>
                <a:gd name="connsiteY4" fmla="*/ 0 h 92576"/>
                <a:gd name="connsiteX5" fmla="*/ 127925 w 254085"/>
                <a:gd name="connsiteY5" fmla="*/ 92576 h 92576"/>
                <a:gd name="connsiteX6" fmla="*/ 229913 w 254085"/>
                <a:gd name="connsiteY6" fmla="*/ 46053 h 92576"/>
                <a:gd name="connsiteX7" fmla="*/ 229913 w 254085"/>
                <a:gd name="connsiteY7" fmla="*/ 87737 h 92576"/>
                <a:gd name="connsiteX8" fmla="*/ 254085 w 254085"/>
                <a:gd name="connsiteY8" fmla="*/ 87737 h 92576"/>
                <a:gd name="connsiteX9" fmla="*/ 254085 w 254085"/>
                <a:gd name="connsiteY9" fmla="*/ 118 h 92576"/>
                <a:gd name="connsiteX10" fmla="*/ 229913 w 254085"/>
                <a:gd name="connsiteY10" fmla="*/ 118 h 92576"/>
                <a:gd name="connsiteX11" fmla="*/ 229795 w 254085"/>
                <a:gd name="connsiteY11" fmla="*/ 118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5" h="92576">
                  <a:moveTo>
                    <a:pt x="229795" y="118"/>
                  </a:moveTo>
                  <a:lnTo>
                    <a:pt x="229560" y="118"/>
                  </a:lnTo>
                  <a:cubicBezTo>
                    <a:pt x="213526" y="40149"/>
                    <a:pt x="173906" y="68371"/>
                    <a:pt x="127807" y="68371"/>
                  </a:cubicBezTo>
                  <a:cubicBezTo>
                    <a:pt x="81708" y="68371"/>
                    <a:pt x="42089" y="40031"/>
                    <a:pt x="26054" y="0"/>
                  </a:cubicBezTo>
                  <a:lnTo>
                    <a:pt x="0" y="0"/>
                  </a:lnTo>
                  <a:cubicBezTo>
                    <a:pt x="17093" y="53610"/>
                    <a:pt x="67914" y="92576"/>
                    <a:pt x="127925" y="92576"/>
                  </a:cubicBezTo>
                  <a:cubicBezTo>
                    <a:pt x="168837" y="92576"/>
                    <a:pt x="205387" y="74510"/>
                    <a:pt x="229913" y="46053"/>
                  </a:cubicBezTo>
                  <a:lnTo>
                    <a:pt x="229913" y="87737"/>
                  </a:lnTo>
                  <a:lnTo>
                    <a:pt x="254085" y="87737"/>
                  </a:lnTo>
                  <a:lnTo>
                    <a:pt x="254085" y="118"/>
                  </a:lnTo>
                  <a:lnTo>
                    <a:pt x="229913" y="118"/>
                  </a:lnTo>
                  <a:lnTo>
                    <a:pt x="229795" y="118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07" name="Полилиния: фигура 106">
              <a:extLst>
                <a:ext uri="{FF2B5EF4-FFF2-40B4-BE49-F238E27FC236}">
                  <a16:creationId xmlns:a16="http://schemas.microsoft.com/office/drawing/2014/main" id="{4B3F3BFA-B385-A0AA-EDB7-D0D2D76DF5AF}"/>
                </a:ext>
              </a:extLst>
            </p:cNvPr>
            <p:cNvSpPr/>
            <p:nvPr/>
          </p:nvSpPr>
          <p:spPr>
            <a:xfrm>
              <a:off x="10844481" y="2899229"/>
              <a:ext cx="24166" cy="167087"/>
            </a:xfrm>
            <a:custGeom>
              <a:avLst/>
              <a:gdLst>
                <a:gd name="connsiteX0" fmla="*/ 24166 w 24166"/>
                <a:gd name="connsiteY0" fmla="*/ 0 h 167087"/>
                <a:gd name="connsiteX1" fmla="*/ 0 w 24166"/>
                <a:gd name="connsiteY1" fmla="*/ 0 h 167087"/>
                <a:gd name="connsiteX2" fmla="*/ 0 w 24166"/>
                <a:gd name="connsiteY2" fmla="*/ 167087 h 167087"/>
                <a:gd name="connsiteX3" fmla="*/ 24166 w 24166"/>
                <a:gd name="connsiteY3" fmla="*/ 167087 h 167087"/>
                <a:gd name="connsiteX4" fmla="*/ 24166 w 24166"/>
                <a:gd name="connsiteY4" fmla="*/ 0 h 167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66" h="167087">
                  <a:moveTo>
                    <a:pt x="24166" y="0"/>
                  </a:moveTo>
                  <a:lnTo>
                    <a:pt x="0" y="0"/>
                  </a:lnTo>
                  <a:lnTo>
                    <a:pt x="0" y="167087"/>
                  </a:lnTo>
                  <a:lnTo>
                    <a:pt x="24166" y="167087"/>
                  </a:lnTo>
                  <a:lnTo>
                    <a:pt x="24166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08" name="Полилиния: фигура 107">
              <a:extLst>
                <a:ext uri="{FF2B5EF4-FFF2-40B4-BE49-F238E27FC236}">
                  <a16:creationId xmlns:a16="http://schemas.microsoft.com/office/drawing/2014/main" id="{7DA13DB6-B483-072D-0AEF-E0542F7C4B88}"/>
                </a:ext>
              </a:extLst>
            </p:cNvPr>
            <p:cNvSpPr/>
            <p:nvPr/>
          </p:nvSpPr>
          <p:spPr>
            <a:xfrm>
              <a:off x="10729391" y="2811616"/>
              <a:ext cx="254327" cy="24205"/>
            </a:xfrm>
            <a:custGeom>
              <a:avLst/>
              <a:gdLst>
                <a:gd name="connsiteX0" fmla="*/ 254327 w 254327"/>
                <a:gd name="connsiteY0" fmla="*/ 0 h 24205"/>
                <a:gd name="connsiteX1" fmla="*/ 0 w 254327"/>
                <a:gd name="connsiteY1" fmla="*/ 0 h 24205"/>
                <a:gd name="connsiteX2" fmla="*/ 0 w 254327"/>
                <a:gd name="connsiteY2" fmla="*/ 24205 h 24205"/>
                <a:gd name="connsiteX3" fmla="*/ 254327 w 254327"/>
                <a:gd name="connsiteY3" fmla="*/ 24205 h 24205"/>
                <a:gd name="connsiteX4" fmla="*/ 254327 w 254327"/>
                <a:gd name="connsiteY4" fmla="*/ 0 h 2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7" h="24205">
                  <a:moveTo>
                    <a:pt x="254327" y="0"/>
                  </a:moveTo>
                  <a:lnTo>
                    <a:pt x="0" y="0"/>
                  </a:lnTo>
                  <a:lnTo>
                    <a:pt x="0" y="24205"/>
                  </a:lnTo>
                  <a:lnTo>
                    <a:pt x="254327" y="24205"/>
                  </a:lnTo>
                  <a:lnTo>
                    <a:pt x="254327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09" name="Полилиния: фигура 108">
              <a:extLst>
                <a:ext uri="{FF2B5EF4-FFF2-40B4-BE49-F238E27FC236}">
                  <a16:creationId xmlns:a16="http://schemas.microsoft.com/office/drawing/2014/main" id="{57258474-D1DD-1BF3-D200-3CA3A044EDFD}"/>
                </a:ext>
              </a:extLst>
            </p:cNvPr>
            <p:cNvSpPr/>
            <p:nvPr/>
          </p:nvSpPr>
          <p:spPr>
            <a:xfrm>
              <a:off x="11238626" y="2807011"/>
              <a:ext cx="254085" cy="92576"/>
            </a:xfrm>
            <a:custGeom>
              <a:avLst/>
              <a:gdLst>
                <a:gd name="connsiteX0" fmla="*/ 127931 w 254085"/>
                <a:gd name="connsiteY0" fmla="*/ 24206 h 92576"/>
                <a:gd name="connsiteX1" fmla="*/ 229684 w 254085"/>
                <a:gd name="connsiteY1" fmla="*/ 92459 h 92576"/>
                <a:gd name="connsiteX2" fmla="*/ 254086 w 254085"/>
                <a:gd name="connsiteY2" fmla="*/ 92459 h 92576"/>
                <a:gd name="connsiteX3" fmla="*/ 254086 w 254085"/>
                <a:gd name="connsiteY3" fmla="*/ 4840 h 92576"/>
                <a:gd name="connsiteX4" fmla="*/ 229919 w 254085"/>
                <a:gd name="connsiteY4" fmla="*/ 4840 h 92576"/>
                <a:gd name="connsiteX5" fmla="*/ 229919 w 254085"/>
                <a:gd name="connsiteY5" fmla="*/ 46523 h 92576"/>
                <a:gd name="connsiteX6" fmla="*/ 127931 w 254085"/>
                <a:gd name="connsiteY6" fmla="*/ 0 h 92576"/>
                <a:gd name="connsiteX7" fmla="*/ 0 w 254085"/>
                <a:gd name="connsiteY7" fmla="*/ 92577 h 92576"/>
                <a:gd name="connsiteX8" fmla="*/ 26061 w 254085"/>
                <a:gd name="connsiteY8" fmla="*/ 92577 h 92576"/>
                <a:gd name="connsiteX9" fmla="*/ 127814 w 254085"/>
                <a:gd name="connsiteY9" fmla="*/ 24206 h 92576"/>
                <a:gd name="connsiteX10" fmla="*/ 127931 w 254085"/>
                <a:gd name="connsiteY10" fmla="*/ 24206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85" h="92576">
                  <a:moveTo>
                    <a:pt x="127931" y="24206"/>
                  </a:moveTo>
                  <a:cubicBezTo>
                    <a:pt x="174147" y="24206"/>
                    <a:pt x="213643" y="52545"/>
                    <a:pt x="229684" y="92459"/>
                  </a:cubicBezTo>
                  <a:lnTo>
                    <a:pt x="254086" y="92459"/>
                  </a:lnTo>
                  <a:lnTo>
                    <a:pt x="254086" y="4840"/>
                  </a:lnTo>
                  <a:lnTo>
                    <a:pt x="229919" y="4840"/>
                  </a:lnTo>
                  <a:lnTo>
                    <a:pt x="229919" y="46523"/>
                  </a:lnTo>
                  <a:cubicBezTo>
                    <a:pt x="205276" y="18066"/>
                    <a:pt x="168727" y="0"/>
                    <a:pt x="127931" y="0"/>
                  </a:cubicBezTo>
                  <a:cubicBezTo>
                    <a:pt x="68031" y="0"/>
                    <a:pt x="17217" y="38967"/>
                    <a:pt x="0" y="92577"/>
                  </a:cubicBezTo>
                  <a:lnTo>
                    <a:pt x="26061" y="92577"/>
                  </a:lnTo>
                  <a:cubicBezTo>
                    <a:pt x="42095" y="52545"/>
                    <a:pt x="81708" y="24206"/>
                    <a:pt x="127814" y="24206"/>
                  </a:cubicBezTo>
                  <a:lnTo>
                    <a:pt x="127931" y="24206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10" name="Полилиния: фигура 109">
              <a:extLst>
                <a:ext uri="{FF2B5EF4-FFF2-40B4-BE49-F238E27FC236}">
                  <a16:creationId xmlns:a16="http://schemas.microsoft.com/office/drawing/2014/main" id="{BAA9BC72-E274-7E69-05FA-C9DEABD7462B}"/>
                </a:ext>
              </a:extLst>
            </p:cNvPr>
            <p:cNvSpPr/>
            <p:nvPr/>
          </p:nvSpPr>
          <p:spPr>
            <a:xfrm>
              <a:off x="11238751" y="2978226"/>
              <a:ext cx="254085" cy="92582"/>
            </a:xfrm>
            <a:custGeom>
              <a:avLst/>
              <a:gdLst>
                <a:gd name="connsiteX0" fmla="*/ 229795 w 254085"/>
                <a:gd name="connsiteY0" fmla="*/ 118 h 92582"/>
                <a:gd name="connsiteX1" fmla="*/ 229560 w 254085"/>
                <a:gd name="connsiteY1" fmla="*/ 118 h 92582"/>
                <a:gd name="connsiteX2" fmla="*/ 127807 w 254085"/>
                <a:gd name="connsiteY2" fmla="*/ 68371 h 92582"/>
                <a:gd name="connsiteX3" fmla="*/ 26054 w 254085"/>
                <a:gd name="connsiteY3" fmla="*/ 0 h 92582"/>
                <a:gd name="connsiteX4" fmla="*/ 0 w 254085"/>
                <a:gd name="connsiteY4" fmla="*/ 0 h 92582"/>
                <a:gd name="connsiteX5" fmla="*/ 127925 w 254085"/>
                <a:gd name="connsiteY5" fmla="*/ 92583 h 92582"/>
                <a:gd name="connsiteX6" fmla="*/ 229913 w 254085"/>
                <a:gd name="connsiteY6" fmla="*/ 46053 h 92582"/>
                <a:gd name="connsiteX7" fmla="*/ 229913 w 254085"/>
                <a:gd name="connsiteY7" fmla="*/ 87737 h 92582"/>
                <a:gd name="connsiteX8" fmla="*/ 254085 w 254085"/>
                <a:gd name="connsiteY8" fmla="*/ 87737 h 92582"/>
                <a:gd name="connsiteX9" fmla="*/ 254085 w 254085"/>
                <a:gd name="connsiteY9" fmla="*/ 118 h 92582"/>
                <a:gd name="connsiteX10" fmla="*/ 229913 w 254085"/>
                <a:gd name="connsiteY10" fmla="*/ 118 h 92582"/>
                <a:gd name="connsiteX11" fmla="*/ 229795 w 254085"/>
                <a:gd name="connsiteY11" fmla="*/ 118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5" h="92582">
                  <a:moveTo>
                    <a:pt x="229795" y="118"/>
                  </a:moveTo>
                  <a:lnTo>
                    <a:pt x="229560" y="118"/>
                  </a:lnTo>
                  <a:cubicBezTo>
                    <a:pt x="213526" y="40149"/>
                    <a:pt x="173912" y="68371"/>
                    <a:pt x="127807" y="68371"/>
                  </a:cubicBezTo>
                  <a:cubicBezTo>
                    <a:pt x="81708" y="68371"/>
                    <a:pt x="42089" y="40031"/>
                    <a:pt x="26054" y="0"/>
                  </a:cubicBezTo>
                  <a:lnTo>
                    <a:pt x="0" y="0"/>
                  </a:lnTo>
                  <a:cubicBezTo>
                    <a:pt x="17093" y="53610"/>
                    <a:pt x="67914" y="92583"/>
                    <a:pt x="127925" y="92583"/>
                  </a:cubicBezTo>
                  <a:cubicBezTo>
                    <a:pt x="168837" y="92583"/>
                    <a:pt x="205387" y="74517"/>
                    <a:pt x="229913" y="46053"/>
                  </a:cubicBezTo>
                  <a:lnTo>
                    <a:pt x="229913" y="87737"/>
                  </a:lnTo>
                  <a:lnTo>
                    <a:pt x="254085" y="87737"/>
                  </a:lnTo>
                  <a:lnTo>
                    <a:pt x="254085" y="118"/>
                  </a:lnTo>
                  <a:lnTo>
                    <a:pt x="229913" y="118"/>
                  </a:lnTo>
                  <a:lnTo>
                    <a:pt x="229795" y="118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11" name="Полилиния: фигура 110">
              <a:extLst>
                <a:ext uri="{FF2B5EF4-FFF2-40B4-BE49-F238E27FC236}">
                  <a16:creationId xmlns:a16="http://schemas.microsoft.com/office/drawing/2014/main" id="{A509514C-7FB4-DC00-8FD7-9DFA82FA619E}"/>
                </a:ext>
              </a:extLst>
            </p:cNvPr>
            <p:cNvSpPr/>
            <p:nvPr/>
          </p:nvSpPr>
          <p:spPr>
            <a:xfrm>
              <a:off x="11747751" y="2811616"/>
              <a:ext cx="254327" cy="87619"/>
            </a:xfrm>
            <a:custGeom>
              <a:avLst/>
              <a:gdLst>
                <a:gd name="connsiteX0" fmla="*/ 230155 w 254327"/>
                <a:gd name="connsiteY0" fmla="*/ 63290 h 87619"/>
                <a:gd name="connsiteX1" fmla="*/ 24291 w 254327"/>
                <a:gd name="connsiteY1" fmla="*/ 63290 h 87619"/>
                <a:gd name="connsiteX2" fmla="*/ 24291 w 254327"/>
                <a:gd name="connsiteY2" fmla="*/ 0 h 87619"/>
                <a:gd name="connsiteX3" fmla="*/ 0 w 254327"/>
                <a:gd name="connsiteY3" fmla="*/ 0 h 87619"/>
                <a:gd name="connsiteX4" fmla="*/ 0 w 254327"/>
                <a:gd name="connsiteY4" fmla="*/ 87619 h 87619"/>
                <a:gd name="connsiteX5" fmla="*/ 254327 w 254327"/>
                <a:gd name="connsiteY5" fmla="*/ 87619 h 87619"/>
                <a:gd name="connsiteX6" fmla="*/ 254327 w 254327"/>
                <a:gd name="connsiteY6" fmla="*/ 0 h 87619"/>
                <a:gd name="connsiteX7" fmla="*/ 230155 w 254327"/>
                <a:gd name="connsiteY7" fmla="*/ 0 h 87619"/>
                <a:gd name="connsiteX8" fmla="*/ 230155 w 254327"/>
                <a:gd name="connsiteY8" fmla="*/ 63290 h 87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619">
                  <a:moveTo>
                    <a:pt x="230155" y="63290"/>
                  </a:moveTo>
                  <a:lnTo>
                    <a:pt x="24291" y="63290"/>
                  </a:lnTo>
                  <a:lnTo>
                    <a:pt x="24291" y="0"/>
                  </a:lnTo>
                  <a:lnTo>
                    <a:pt x="0" y="0"/>
                  </a:lnTo>
                  <a:lnTo>
                    <a:pt x="0" y="87619"/>
                  </a:lnTo>
                  <a:lnTo>
                    <a:pt x="254327" y="87619"/>
                  </a:lnTo>
                  <a:lnTo>
                    <a:pt x="254327" y="0"/>
                  </a:lnTo>
                  <a:lnTo>
                    <a:pt x="230155" y="0"/>
                  </a:lnTo>
                  <a:lnTo>
                    <a:pt x="230155" y="6329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12" name="Полилиния: фигура 111">
              <a:extLst>
                <a:ext uri="{FF2B5EF4-FFF2-40B4-BE49-F238E27FC236}">
                  <a16:creationId xmlns:a16="http://schemas.microsoft.com/office/drawing/2014/main" id="{8554FE2E-D6E8-DC0F-6655-11A123D2E8CC}"/>
                </a:ext>
              </a:extLst>
            </p:cNvPr>
            <p:cNvSpPr/>
            <p:nvPr/>
          </p:nvSpPr>
          <p:spPr>
            <a:xfrm>
              <a:off x="11747751" y="2978586"/>
              <a:ext cx="254327" cy="87736"/>
            </a:xfrm>
            <a:custGeom>
              <a:avLst/>
              <a:gdLst>
                <a:gd name="connsiteX0" fmla="*/ 0 w 254327"/>
                <a:gd name="connsiteY0" fmla="*/ 87737 h 87736"/>
                <a:gd name="connsiteX1" fmla="*/ 24291 w 254327"/>
                <a:gd name="connsiteY1" fmla="*/ 87737 h 87736"/>
                <a:gd name="connsiteX2" fmla="*/ 24291 w 254327"/>
                <a:gd name="connsiteY2" fmla="*/ 24323 h 87736"/>
                <a:gd name="connsiteX3" fmla="*/ 230155 w 254327"/>
                <a:gd name="connsiteY3" fmla="*/ 24323 h 87736"/>
                <a:gd name="connsiteX4" fmla="*/ 230155 w 254327"/>
                <a:gd name="connsiteY4" fmla="*/ 87737 h 87736"/>
                <a:gd name="connsiteX5" fmla="*/ 254327 w 254327"/>
                <a:gd name="connsiteY5" fmla="*/ 87737 h 87736"/>
                <a:gd name="connsiteX6" fmla="*/ 254327 w 254327"/>
                <a:gd name="connsiteY6" fmla="*/ 0 h 87736"/>
                <a:gd name="connsiteX7" fmla="*/ 0 w 254327"/>
                <a:gd name="connsiteY7" fmla="*/ 0 h 87736"/>
                <a:gd name="connsiteX8" fmla="*/ 0 w 254327"/>
                <a:gd name="connsiteY8" fmla="*/ 8773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736">
                  <a:moveTo>
                    <a:pt x="0" y="87737"/>
                  </a:moveTo>
                  <a:lnTo>
                    <a:pt x="24291" y="87737"/>
                  </a:lnTo>
                  <a:lnTo>
                    <a:pt x="24291" y="24323"/>
                  </a:lnTo>
                  <a:lnTo>
                    <a:pt x="230155" y="24323"/>
                  </a:lnTo>
                  <a:lnTo>
                    <a:pt x="230155" y="87737"/>
                  </a:lnTo>
                  <a:lnTo>
                    <a:pt x="254327" y="87737"/>
                  </a:lnTo>
                  <a:lnTo>
                    <a:pt x="254327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13" name="Полилиния: фигура 112">
              <a:extLst>
                <a:ext uri="{FF2B5EF4-FFF2-40B4-BE49-F238E27FC236}">
                  <a16:creationId xmlns:a16="http://schemas.microsoft.com/office/drawing/2014/main" id="{40F54FBB-D0F3-A7E0-E2DD-561364748BEC}"/>
                </a:ext>
              </a:extLst>
            </p:cNvPr>
            <p:cNvSpPr/>
            <p:nvPr/>
          </p:nvSpPr>
          <p:spPr>
            <a:xfrm>
              <a:off x="10729391" y="3317364"/>
              <a:ext cx="254092" cy="92576"/>
            </a:xfrm>
            <a:custGeom>
              <a:avLst/>
              <a:gdLst>
                <a:gd name="connsiteX0" fmla="*/ 127931 w 254092"/>
                <a:gd name="connsiteY0" fmla="*/ 24206 h 92576"/>
                <a:gd name="connsiteX1" fmla="*/ 229684 w 254092"/>
                <a:gd name="connsiteY1" fmla="*/ 92459 h 92576"/>
                <a:gd name="connsiteX2" fmla="*/ 254092 w 254092"/>
                <a:gd name="connsiteY2" fmla="*/ 92459 h 92576"/>
                <a:gd name="connsiteX3" fmla="*/ 254092 w 254092"/>
                <a:gd name="connsiteY3" fmla="*/ 4840 h 92576"/>
                <a:gd name="connsiteX4" fmla="*/ 229919 w 254092"/>
                <a:gd name="connsiteY4" fmla="*/ 4840 h 92576"/>
                <a:gd name="connsiteX5" fmla="*/ 229919 w 254092"/>
                <a:gd name="connsiteY5" fmla="*/ 46530 h 92576"/>
                <a:gd name="connsiteX6" fmla="*/ 127931 w 254092"/>
                <a:gd name="connsiteY6" fmla="*/ 0 h 92576"/>
                <a:gd name="connsiteX7" fmla="*/ 0 w 254092"/>
                <a:gd name="connsiteY7" fmla="*/ 92576 h 92576"/>
                <a:gd name="connsiteX8" fmla="*/ 26060 w 254092"/>
                <a:gd name="connsiteY8" fmla="*/ 92576 h 92576"/>
                <a:gd name="connsiteX9" fmla="*/ 127814 w 254092"/>
                <a:gd name="connsiteY9" fmla="*/ 24206 h 92576"/>
                <a:gd name="connsiteX10" fmla="*/ 127931 w 254092"/>
                <a:gd name="connsiteY10" fmla="*/ 24206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92" h="92576">
                  <a:moveTo>
                    <a:pt x="127931" y="24206"/>
                  </a:moveTo>
                  <a:cubicBezTo>
                    <a:pt x="174147" y="24206"/>
                    <a:pt x="213650" y="52552"/>
                    <a:pt x="229684" y="92459"/>
                  </a:cubicBezTo>
                  <a:lnTo>
                    <a:pt x="254092" y="92459"/>
                  </a:lnTo>
                  <a:lnTo>
                    <a:pt x="254092" y="4840"/>
                  </a:lnTo>
                  <a:lnTo>
                    <a:pt x="229919" y="4840"/>
                  </a:lnTo>
                  <a:lnTo>
                    <a:pt x="229919" y="46530"/>
                  </a:lnTo>
                  <a:cubicBezTo>
                    <a:pt x="205276" y="18066"/>
                    <a:pt x="168726" y="0"/>
                    <a:pt x="127931" y="0"/>
                  </a:cubicBezTo>
                  <a:cubicBezTo>
                    <a:pt x="68031" y="0"/>
                    <a:pt x="17217" y="38967"/>
                    <a:pt x="0" y="92576"/>
                  </a:cubicBezTo>
                  <a:lnTo>
                    <a:pt x="26060" y="92576"/>
                  </a:lnTo>
                  <a:cubicBezTo>
                    <a:pt x="42095" y="52552"/>
                    <a:pt x="81708" y="24206"/>
                    <a:pt x="127814" y="24206"/>
                  </a:cubicBezTo>
                  <a:lnTo>
                    <a:pt x="127931" y="24206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14" name="Полилиния: фигура 113">
              <a:extLst>
                <a:ext uri="{FF2B5EF4-FFF2-40B4-BE49-F238E27FC236}">
                  <a16:creationId xmlns:a16="http://schemas.microsoft.com/office/drawing/2014/main" id="{4BBE2B2B-4E8F-896A-F7EC-CDA4563C8F51}"/>
                </a:ext>
              </a:extLst>
            </p:cNvPr>
            <p:cNvSpPr/>
            <p:nvPr/>
          </p:nvSpPr>
          <p:spPr>
            <a:xfrm>
              <a:off x="10729639" y="3488716"/>
              <a:ext cx="254085" cy="92576"/>
            </a:xfrm>
            <a:custGeom>
              <a:avLst/>
              <a:gdLst>
                <a:gd name="connsiteX0" fmla="*/ 229795 w 254085"/>
                <a:gd name="connsiteY0" fmla="*/ 118 h 92576"/>
                <a:gd name="connsiteX1" fmla="*/ 229560 w 254085"/>
                <a:gd name="connsiteY1" fmla="*/ 118 h 92576"/>
                <a:gd name="connsiteX2" fmla="*/ 127807 w 254085"/>
                <a:gd name="connsiteY2" fmla="*/ 68371 h 92576"/>
                <a:gd name="connsiteX3" fmla="*/ 26054 w 254085"/>
                <a:gd name="connsiteY3" fmla="*/ 0 h 92576"/>
                <a:gd name="connsiteX4" fmla="*/ 0 w 254085"/>
                <a:gd name="connsiteY4" fmla="*/ 0 h 92576"/>
                <a:gd name="connsiteX5" fmla="*/ 127925 w 254085"/>
                <a:gd name="connsiteY5" fmla="*/ 92577 h 92576"/>
                <a:gd name="connsiteX6" fmla="*/ 229913 w 254085"/>
                <a:gd name="connsiteY6" fmla="*/ 46053 h 92576"/>
                <a:gd name="connsiteX7" fmla="*/ 229913 w 254085"/>
                <a:gd name="connsiteY7" fmla="*/ 87737 h 92576"/>
                <a:gd name="connsiteX8" fmla="*/ 254086 w 254085"/>
                <a:gd name="connsiteY8" fmla="*/ 87737 h 92576"/>
                <a:gd name="connsiteX9" fmla="*/ 254086 w 254085"/>
                <a:gd name="connsiteY9" fmla="*/ 118 h 92576"/>
                <a:gd name="connsiteX10" fmla="*/ 229913 w 254085"/>
                <a:gd name="connsiteY10" fmla="*/ 118 h 92576"/>
                <a:gd name="connsiteX11" fmla="*/ 229795 w 254085"/>
                <a:gd name="connsiteY11" fmla="*/ 118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5" h="92576">
                  <a:moveTo>
                    <a:pt x="229795" y="118"/>
                  </a:moveTo>
                  <a:lnTo>
                    <a:pt x="229560" y="118"/>
                  </a:lnTo>
                  <a:cubicBezTo>
                    <a:pt x="213525" y="40149"/>
                    <a:pt x="173906" y="68371"/>
                    <a:pt x="127807" y="68371"/>
                  </a:cubicBezTo>
                  <a:cubicBezTo>
                    <a:pt x="81708" y="68371"/>
                    <a:pt x="42089" y="40031"/>
                    <a:pt x="26054" y="0"/>
                  </a:cubicBezTo>
                  <a:lnTo>
                    <a:pt x="0" y="0"/>
                  </a:lnTo>
                  <a:cubicBezTo>
                    <a:pt x="17093" y="53610"/>
                    <a:pt x="67914" y="92577"/>
                    <a:pt x="127925" y="92577"/>
                  </a:cubicBezTo>
                  <a:cubicBezTo>
                    <a:pt x="168837" y="92577"/>
                    <a:pt x="205387" y="74511"/>
                    <a:pt x="229913" y="46053"/>
                  </a:cubicBezTo>
                  <a:lnTo>
                    <a:pt x="229913" y="87737"/>
                  </a:lnTo>
                  <a:lnTo>
                    <a:pt x="254086" y="87737"/>
                  </a:lnTo>
                  <a:lnTo>
                    <a:pt x="254086" y="118"/>
                  </a:lnTo>
                  <a:lnTo>
                    <a:pt x="229913" y="118"/>
                  </a:lnTo>
                  <a:lnTo>
                    <a:pt x="229795" y="118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15" name="Полилиния: фигура 114">
              <a:extLst>
                <a:ext uri="{FF2B5EF4-FFF2-40B4-BE49-F238E27FC236}">
                  <a16:creationId xmlns:a16="http://schemas.microsoft.com/office/drawing/2014/main" id="{17148B1C-D66E-DDD8-B2BD-91996C1BCC40}"/>
                </a:ext>
              </a:extLst>
            </p:cNvPr>
            <p:cNvSpPr/>
            <p:nvPr/>
          </p:nvSpPr>
          <p:spPr>
            <a:xfrm>
              <a:off x="11747751" y="3317253"/>
              <a:ext cx="253974" cy="92694"/>
            </a:xfrm>
            <a:custGeom>
              <a:avLst/>
              <a:gdLst>
                <a:gd name="connsiteX0" fmla="*/ 127108 w 253974"/>
                <a:gd name="connsiteY0" fmla="*/ 0 h 92694"/>
                <a:gd name="connsiteX1" fmla="*/ 0 w 253974"/>
                <a:gd name="connsiteY1" fmla="*/ 92694 h 92694"/>
                <a:gd name="connsiteX2" fmla="*/ 25826 w 253974"/>
                <a:gd name="connsiteY2" fmla="*/ 92694 h 92694"/>
                <a:gd name="connsiteX3" fmla="*/ 126984 w 253974"/>
                <a:gd name="connsiteY3" fmla="*/ 24205 h 92694"/>
                <a:gd name="connsiteX4" fmla="*/ 228150 w 253974"/>
                <a:gd name="connsiteY4" fmla="*/ 92694 h 92694"/>
                <a:gd name="connsiteX5" fmla="*/ 253975 w 253974"/>
                <a:gd name="connsiteY5" fmla="*/ 92694 h 92694"/>
                <a:gd name="connsiteX6" fmla="*/ 126867 w 253974"/>
                <a:gd name="connsiteY6" fmla="*/ 0 h 92694"/>
                <a:gd name="connsiteX7" fmla="*/ 127108 w 253974"/>
                <a:gd name="connsiteY7" fmla="*/ 0 h 9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74" h="92694">
                  <a:moveTo>
                    <a:pt x="127108" y="0"/>
                  </a:moveTo>
                  <a:cubicBezTo>
                    <a:pt x="67561" y="0"/>
                    <a:pt x="16864" y="39084"/>
                    <a:pt x="0" y="92694"/>
                  </a:cubicBezTo>
                  <a:lnTo>
                    <a:pt x="25826" y="92694"/>
                  </a:lnTo>
                  <a:cubicBezTo>
                    <a:pt x="41743" y="52663"/>
                    <a:pt x="81121" y="24205"/>
                    <a:pt x="126984" y="24205"/>
                  </a:cubicBezTo>
                  <a:cubicBezTo>
                    <a:pt x="172854" y="24205"/>
                    <a:pt x="212232" y="52663"/>
                    <a:pt x="228150" y="92694"/>
                  </a:cubicBezTo>
                  <a:lnTo>
                    <a:pt x="253975" y="92694"/>
                  </a:lnTo>
                  <a:cubicBezTo>
                    <a:pt x="236993" y="38967"/>
                    <a:pt x="186531" y="0"/>
                    <a:pt x="126867" y="0"/>
                  </a:cubicBezTo>
                  <a:lnTo>
                    <a:pt x="127108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16" name="Полилиния: фигура 115">
              <a:extLst>
                <a:ext uri="{FF2B5EF4-FFF2-40B4-BE49-F238E27FC236}">
                  <a16:creationId xmlns:a16="http://schemas.microsoft.com/office/drawing/2014/main" id="{C1B907AE-000D-65AE-8EAB-2131FC7849E9}"/>
                </a:ext>
              </a:extLst>
            </p:cNvPr>
            <p:cNvSpPr/>
            <p:nvPr/>
          </p:nvSpPr>
          <p:spPr>
            <a:xfrm>
              <a:off x="11747751" y="3488827"/>
              <a:ext cx="254209" cy="92583"/>
            </a:xfrm>
            <a:custGeom>
              <a:avLst/>
              <a:gdLst>
                <a:gd name="connsiteX0" fmla="*/ 127108 w 254209"/>
                <a:gd name="connsiteY0" fmla="*/ 68371 h 92583"/>
                <a:gd name="connsiteX1" fmla="*/ 25943 w 254209"/>
                <a:gd name="connsiteY1" fmla="*/ 0 h 92583"/>
                <a:gd name="connsiteX2" fmla="*/ 0 w 254209"/>
                <a:gd name="connsiteY2" fmla="*/ 0 h 92583"/>
                <a:gd name="connsiteX3" fmla="*/ 127108 w 254209"/>
                <a:gd name="connsiteY3" fmla="*/ 92583 h 92583"/>
                <a:gd name="connsiteX4" fmla="*/ 254210 w 254209"/>
                <a:gd name="connsiteY4" fmla="*/ 0 h 92583"/>
                <a:gd name="connsiteX5" fmla="*/ 228267 w 254209"/>
                <a:gd name="connsiteY5" fmla="*/ 0 h 92583"/>
                <a:gd name="connsiteX6" fmla="*/ 127108 w 254209"/>
                <a:gd name="connsiteY6" fmla="*/ 68371 h 92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9" h="92583">
                  <a:moveTo>
                    <a:pt x="127108" y="68371"/>
                  </a:moveTo>
                  <a:cubicBezTo>
                    <a:pt x="81238" y="68371"/>
                    <a:pt x="41860" y="40031"/>
                    <a:pt x="25943" y="0"/>
                  </a:cubicBezTo>
                  <a:lnTo>
                    <a:pt x="0" y="0"/>
                  </a:lnTo>
                  <a:cubicBezTo>
                    <a:pt x="16982" y="53610"/>
                    <a:pt x="67444" y="92583"/>
                    <a:pt x="127108" y="92583"/>
                  </a:cubicBezTo>
                  <a:cubicBezTo>
                    <a:pt x="186766" y="92583"/>
                    <a:pt x="237228" y="53610"/>
                    <a:pt x="254210" y="0"/>
                  </a:cubicBezTo>
                  <a:lnTo>
                    <a:pt x="228267" y="0"/>
                  </a:lnTo>
                  <a:cubicBezTo>
                    <a:pt x="212350" y="40031"/>
                    <a:pt x="172972" y="68371"/>
                    <a:pt x="127108" y="68371"/>
                  </a:cubicBez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17" name="Полилиния: фигура 116">
              <a:extLst>
                <a:ext uri="{FF2B5EF4-FFF2-40B4-BE49-F238E27FC236}">
                  <a16:creationId xmlns:a16="http://schemas.microsoft.com/office/drawing/2014/main" id="{A5F44A14-0E6D-CB24-75C9-A9B3AFD1995E}"/>
                </a:ext>
              </a:extLst>
            </p:cNvPr>
            <p:cNvSpPr/>
            <p:nvPr/>
          </p:nvSpPr>
          <p:spPr>
            <a:xfrm>
              <a:off x="11238509" y="3321982"/>
              <a:ext cx="254438" cy="87736"/>
            </a:xfrm>
            <a:custGeom>
              <a:avLst/>
              <a:gdLst>
                <a:gd name="connsiteX0" fmla="*/ 230266 w 254438"/>
                <a:gd name="connsiteY0" fmla="*/ 63414 h 87736"/>
                <a:gd name="connsiteX1" fmla="*/ 24284 w 254438"/>
                <a:gd name="connsiteY1" fmla="*/ 63414 h 87736"/>
                <a:gd name="connsiteX2" fmla="*/ 24284 w 254438"/>
                <a:gd name="connsiteY2" fmla="*/ 0 h 87736"/>
                <a:gd name="connsiteX3" fmla="*/ 0 w 254438"/>
                <a:gd name="connsiteY3" fmla="*/ 0 h 87736"/>
                <a:gd name="connsiteX4" fmla="*/ 0 w 254438"/>
                <a:gd name="connsiteY4" fmla="*/ 87737 h 87736"/>
                <a:gd name="connsiteX5" fmla="*/ 254438 w 254438"/>
                <a:gd name="connsiteY5" fmla="*/ 87737 h 87736"/>
                <a:gd name="connsiteX6" fmla="*/ 254438 w 254438"/>
                <a:gd name="connsiteY6" fmla="*/ 0 h 87736"/>
                <a:gd name="connsiteX7" fmla="*/ 230266 w 254438"/>
                <a:gd name="connsiteY7" fmla="*/ 0 h 87736"/>
                <a:gd name="connsiteX8" fmla="*/ 230266 w 254438"/>
                <a:gd name="connsiteY8" fmla="*/ 63414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438" h="87736">
                  <a:moveTo>
                    <a:pt x="230266" y="63414"/>
                  </a:moveTo>
                  <a:lnTo>
                    <a:pt x="24284" y="63414"/>
                  </a:lnTo>
                  <a:lnTo>
                    <a:pt x="24284" y="0"/>
                  </a:lnTo>
                  <a:lnTo>
                    <a:pt x="0" y="0"/>
                  </a:lnTo>
                  <a:lnTo>
                    <a:pt x="0" y="87737"/>
                  </a:lnTo>
                  <a:lnTo>
                    <a:pt x="254438" y="87737"/>
                  </a:lnTo>
                  <a:lnTo>
                    <a:pt x="254438" y="0"/>
                  </a:lnTo>
                  <a:lnTo>
                    <a:pt x="230266" y="0"/>
                  </a:lnTo>
                  <a:lnTo>
                    <a:pt x="230266" y="63414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18" name="Полилиния: фигура 117">
              <a:extLst>
                <a:ext uri="{FF2B5EF4-FFF2-40B4-BE49-F238E27FC236}">
                  <a16:creationId xmlns:a16="http://schemas.microsoft.com/office/drawing/2014/main" id="{8D7AD378-1195-2F7A-6A5B-AD64FAAB3E59}"/>
                </a:ext>
              </a:extLst>
            </p:cNvPr>
            <p:cNvSpPr/>
            <p:nvPr/>
          </p:nvSpPr>
          <p:spPr>
            <a:xfrm>
              <a:off x="11238509" y="3488958"/>
              <a:ext cx="254438" cy="87736"/>
            </a:xfrm>
            <a:custGeom>
              <a:avLst/>
              <a:gdLst>
                <a:gd name="connsiteX0" fmla="*/ 0 w 254438"/>
                <a:gd name="connsiteY0" fmla="*/ 87737 h 87736"/>
                <a:gd name="connsiteX1" fmla="*/ 24284 w 254438"/>
                <a:gd name="connsiteY1" fmla="*/ 87737 h 87736"/>
                <a:gd name="connsiteX2" fmla="*/ 24284 w 254438"/>
                <a:gd name="connsiteY2" fmla="*/ 24323 h 87736"/>
                <a:gd name="connsiteX3" fmla="*/ 230266 w 254438"/>
                <a:gd name="connsiteY3" fmla="*/ 24323 h 87736"/>
                <a:gd name="connsiteX4" fmla="*/ 230266 w 254438"/>
                <a:gd name="connsiteY4" fmla="*/ 87737 h 87736"/>
                <a:gd name="connsiteX5" fmla="*/ 254438 w 254438"/>
                <a:gd name="connsiteY5" fmla="*/ 87737 h 87736"/>
                <a:gd name="connsiteX6" fmla="*/ 254438 w 254438"/>
                <a:gd name="connsiteY6" fmla="*/ 0 h 87736"/>
                <a:gd name="connsiteX7" fmla="*/ 0 w 254438"/>
                <a:gd name="connsiteY7" fmla="*/ 0 h 87736"/>
                <a:gd name="connsiteX8" fmla="*/ 0 w 254438"/>
                <a:gd name="connsiteY8" fmla="*/ 8773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438" h="87736">
                  <a:moveTo>
                    <a:pt x="0" y="87737"/>
                  </a:moveTo>
                  <a:lnTo>
                    <a:pt x="24284" y="87737"/>
                  </a:lnTo>
                  <a:lnTo>
                    <a:pt x="24284" y="24323"/>
                  </a:lnTo>
                  <a:lnTo>
                    <a:pt x="230266" y="24323"/>
                  </a:lnTo>
                  <a:lnTo>
                    <a:pt x="230266" y="87737"/>
                  </a:lnTo>
                  <a:lnTo>
                    <a:pt x="254438" y="87737"/>
                  </a:lnTo>
                  <a:lnTo>
                    <a:pt x="254438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19" name="Полилиния: фигура 118">
              <a:extLst>
                <a:ext uri="{FF2B5EF4-FFF2-40B4-BE49-F238E27FC236}">
                  <a16:creationId xmlns:a16="http://schemas.microsoft.com/office/drawing/2014/main" id="{6235D465-9D7F-8FDA-BDB9-73B3859B6BED}"/>
                </a:ext>
              </a:extLst>
            </p:cNvPr>
            <p:cNvSpPr/>
            <p:nvPr/>
          </p:nvSpPr>
          <p:spPr>
            <a:xfrm>
              <a:off x="8181818" y="3824902"/>
              <a:ext cx="254086" cy="92582"/>
            </a:xfrm>
            <a:custGeom>
              <a:avLst/>
              <a:gdLst>
                <a:gd name="connsiteX0" fmla="*/ 127928 w 254086"/>
                <a:gd name="connsiteY0" fmla="*/ 24212 h 92582"/>
                <a:gd name="connsiteX1" fmla="*/ 229680 w 254086"/>
                <a:gd name="connsiteY1" fmla="*/ 92459 h 92582"/>
                <a:gd name="connsiteX2" fmla="*/ 254087 w 254086"/>
                <a:gd name="connsiteY2" fmla="*/ 92459 h 92582"/>
                <a:gd name="connsiteX3" fmla="*/ 254087 w 254086"/>
                <a:gd name="connsiteY3" fmla="*/ 4840 h 92582"/>
                <a:gd name="connsiteX4" fmla="*/ 229916 w 254086"/>
                <a:gd name="connsiteY4" fmla="*/ 4840 h 92582"/>
                <a:gd name="connsiteX5" fmla="*/ 229916 w 254086"/>
                <a:gd name="connsiteY5" fmla="*/ 46530 h 92582"/>
                <a:gd name="connsiteX6" fmla="*/ 127928 w 254086"/>
                <a:gd name="connsiteY6" fmla="*/ 0 h 92582"/>
                <a:gd name="connsiteX7" fmla="*/ 0 w 254086"/>
                <a:gd name="connsiteY7" fmla="*/ 92583 h 92582"/>
                <a:gd name="connsiteX8" fmla="*/ 26057 w 254086"/>
                <a:gd name="connsiteY8" fmla="*/ 92583 h 92582"/>
                <a:gd name="connsiteX9" fmla="*/ 127810 w 254086"/>
                <a:gd name="connsiteY9" fmla="*/ 24212 h 92582"/>
                <a:gd name="connsiteX10" fmla="*/ 127928 w 254086"/>
                <a:gd name="connsiteY10" fmla="*/ 24212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86" h="92582">
                  <a:moveTo>
                    <a:pt x="127928" y="24212"/>
                  </a:moveTo>
                  <a:cubicBezTo>
                    <a:pt x="174147" y="24212"/>
                    <a:pt x="213645" y="52552"/>
                    <a:pt x="229680" y="92459"/>
                  </a:cubicBezTo>
                  <a:lnTo>
                    <a:pt x="254087" y="92459"/>
                  </a:lnTo>
                  <a:lnTo>
                    <a:pt x="254087" y="4840"/>
                  </a:lnTo>
                  <a:lnTo>
                    <a:pt x="229916" y="4840"/>
                  </a:lnTo>
                  <a:lnTo>
                    <a:pt x="229916" y="46530"/>
                  </a:lnTo>
                  <a:cubicBezTo>
                    <a:pt x="205274" y="18066"/>
                    <a:pt x="168723" y="0"/>
                    <a:pt x="127928" y="0"/>
                  </a:cubicBezTo>
                  <a:cubicBezTo>
                    <a:pt x="68031" y="0"/>
                    <a:pt x="17214" y="38967"/>
                    <a:pt x="0" y="92583"/>
                  </a:cubicBezTo>
                  <a:lnTo>
                    <a:pt x="26057" y="92583"/>
                  </a:lnTo>
                  <a:cubicBezTo>
                    <a:pt x="42092" y="52552"/>
                    <a:pt x="81708" y="24212"/>
                    <a:pt x="127810" y="24212"/>
                  </a:cubicBezTo>
                  <a:lnTo>
                    <a:pt x="127928" y="24212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20" name="Полилиния: фигура 119">
              <a:extLst>
                <a:ext uri="{FF2B5EF4-FFF2-40B4-BE49-F238E27FC236}">
                  <a16:creationId xmlns:a16="http://schemas.microsoft.com/office/drawing/2014/main" id="{164CE422-37F2-FBE4-2CE3-0FAA482684FF}"/>
                </a:ext>
              </a:extLst>
            </p:cNvPr>
            <p:cNvSpPr/>
            <p:nvPr/>
          </p:nvSpPr>
          <p:spPr>
            <a:xfrm>
              <a:off x="8181933" y="3996241"/>
              <a:ext cx="254086" cy="92576"/>
            </a:xfrm>
            <a:custGeom>
              <a:avLst/>
              <a:gdLst>
                <a:gd name="connsiteX0" fmla="*/ 229798 w 254086"/>
                <a:gd name="connsiteY0" fmla="*/ 118 h 92576"/>
                <a:gd name="connsiteX1" fmla="*/ 229562 w 254086"/>
                <a:gd name="connsiteY1" fmla="*/ 118 h 92576"/>
                <a:gd name="connsiteX2" fmla="*/ 127810 w 254086"/>
                <a:gd name="connsiteY2" fmla="*/ 68371 h 92576"/>
                <a:gd name="connsiteX3" fmla="*/ 26056 w 254086"/>
                <a:gd name="connsiteY3" fmla="*/ 0 h 92576"/>
                <a:gd name="connsiteX4" fmla="*/ 0 w 254086"/>
                <a:gd name="connsiteY4" fmla="*/ 0 h 92576"/>
                <a:gd name="connsiteX5" fmla="*/ 127927 w 254086"/>
                <a:gd name="connsiteY5" fmla="*/ 92576 h 92576"/>
                <a:gd name="connsiteX6" fmla="*/ 229916 w 254086"/>
                <a:gd name="connsiteY6" fmla="*/ 46053 h 92576"/>
                <a:gd name="connsiteX7" fmla="*/ 229916 w 254086"/>
                <a:gd name="connsiteY7" fmla="*/ 87737 h 92576"/>
                <a:gd name="connsiteX8" fmla="*/ 254086 w 254086"/>
                <a:gd name="connsiteY8" fmla="*/ 87737 h 92576"/>
                <a:gd name="connsiteX9" fmla="*/ 254086 w 254086"/>
                <a:gd name="connsiteY9" fmla="*/ 118 h 92576"/>
                <a:gd name="connsiteX10" fmla="*/ 229916 w 254086"/>
                <a:gd name="connsiteY10" fmla="*/ 118 h 92576"/>
                <a:gd name="connsiteX11" fmla="*/ 229798 w 254086"/>
                <a:gd name="connsiteY11" fmla="*/ 118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6" h="92576">
                  <a:moveTo>
                    <a:pt x="229798" y="118"/>
                  </a:moveTo>
                  <a:lnTo>
                    <a:pt x="229562" y="118"/>
                  </a:lnTo>
                  <a:cubicBezTo>
                    <a:pt x="213527" y="40149"/>
                    <a:pt x="173910" y="68371"/>
                    <a:pt x="127810" y="68371"/>
                  </a:cubicBezTo>
                  <a:cubicBezTo>
                    <a:pt x="81708" y="68371"/>
                    <a:pt x="42092" y="40031"/>
                    <a:pt x="26056" y="0"/>
                  </a:cubicBezTo>
                  <a:lnTo>
                    <a:pt x="0" y="0"/>
                  </a:lnTo>
                  <a:cubicBezTo>
                    <a:pt x="17096" y="53610"/>
                    <a:pt x="67913" y="92576"/>
                    <a:pt x="127927" y="92576"/>
                  </a:cubicBezTo>
                  <a:cubicBezTo>
                    <a:pt x="168841" y="92576"/>
                    <a:pt x="205391" y="74510"/>
                    <a:pt x="229916" y="46053"/>
                  </a:cubicBezTo>
                  <a:lnTo>
                    <a:pt x="229916" y="87737"/>
                  </a:lnTo>
                  <a:lnTo>
                    <a:pt x="254086" y="87737"/>
                  </a:lnTo>
                  <a:lnTo>
                    <a:pt x="254086" y="118"/>
                  </a:lnTo>
                  <a:lnTo>
                    <a:pt x="229916" y="118"/>
                  </a:lnTo>
                  <a:lnTo>
                    <a:pt x="229798" y="118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21" name="Полилиния: фигура 120">
              <a:extLst>
                <a:ext uri="{FF2B5EF4-FFF2-40B4-BE49-F238E27FC236}">
                  <a16:creationId xmlns:a16="http://schemas.microsoft.com/office/drawing/2014/main" id="{7B8E5D5C-B483-3268-2D5B-872B345F0AEF}"/>
                </a:ext>
              </a:extLst>
            </p:cNvPr>
            <p:cNvSpPr/>
            <p:nvPr/>
          </p:nvSpPr>
          <p:spPr>
            <a:xfrm>
              <a:off x="9824821" y="3917119"/>
              <a:ext cx="24172" cy="167093"/>
            </a:xfrm>
            <a:custGeom>
              <a:avLst/>
              <a:gdLst>
                <a:gd name="connsiteX0" fmla="*/ 24173 w 24172"/>
                <a:gd name="connsiteY0" fmla="*/ 0 h 167093"/>
                <a:gd name="connsiteX1" fmla="*/ 0 w 24172"/>
                <a:gd name="connsiteY1" fmla="*/ 0 h 167093"/>
                <a:gd name="connsiteX2" fmla="*/ 0 w 24172"/>
                <a:gd name="connsiteY2" fmla="*/ 167094 h 167093"/>
                <a:gd name="connsiteX3" fmla="*/ 24173 w 24172"/>
                <a:gd name="connsiteY3" fmla="*/ 167094 h 167093"/>
                <a:gd name="connsiteX4" fmla="*/ 24173 w 24172"/>
                <a:gd name="connsiteY4" fmla="*/ 0 h 167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2" h="167093">
                  <a:moveTo>
                    <a:pt x="24173" y="0"/>
                  </a:moveTo>
                  <a:lnTo>
                    <a:pt x="0" y="0"/>
                  </a:lnTo>
                  <a:lnTo>
                    <a:pt x="0" y="167094"/>
                  </a:lnTo>
                  <a:lnTo>
                    <a:pt x="24173" y="167094"/>
                  </a:lnTo>
                  <a:lnTo>
                    <a:pt x="24173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22" name="Полилиния: фигура 121">
              <a:extLst>
                <a:ext uri="{FF2B5EF4-FFF2-40B4-BE49-F238E27FC236}">
                  <a16:creationId xmlns:a16="http://schemas.microsoft.com/office/drawing/2014/main" id="{11A0D1A7-74EB-6FDB-B293-E404E05428A7}"/>
                </a:ext>
              </a:extLst>
            </p:cNvPr>
            <p:cNvSpPr/>
            <p:nvPr/>
          </p:nvSpPr>
          <p:spPr>
            <a:xfrm>
              <a:off x="9709750" y="3829507"/>
              <a:ext cx="254320" cy="24211"/>
            </a:xfrm>
            <a:custGeom>
              <a:avLst/>
              <a:gdLst>
                <a:gd name="connsiteX0" fmla="*/ 254321 w 254320"/>
                <a:gd name="connsiteY0" fmla="*/ 0 h 24211"/>
                <a:gd name="connsiteX1" fmla="*/ 0 w 254320"/>
                <a:gd name="connsiteY1" fmla="*/ 0 h 24211"/>
                <a:gd name="connsiteX2" fmla="*/ 0 w 254320"/>
                <a:gd name="connsiteY2" fmla="*/ 24212 h 24211"/>
                <a:gd name="connsiteX3" fmla="*/ 254321 w 254320"/>
                <a:gd name="connsiteY3" fmla="*/ 24212 h 24211"/>
                <a:gd name="connsiteX4" fmla="*/ 254321 w 254320"/>
                <a:gd name="connsiteY4" fmla="*/ 0 h 24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0" h="24211">
                  <a:moveTo>
                    <a:pt x="254321" y="0"/>
                  </a:moveTo>
                  <a:lnTo>
                    <a:pt x="0" y="0"/>
                  </a:lnTo>
                  <a:lnTo>
                    <a:pt x="0" y="24212"/>
                  </a:lnTo>
                  <a:lnTo>
                    <a:pt x="254321" y="24212"/>
                  </a:lnTo>
                  <a:lnTo>
                    <a:pt x="254321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23" name="Полилиния: фигура 122">
              <a:extLst>
                <a:ext uri="{FF2B5EF4-FFF2-40B4-BE49-F238E27FC236}">
                  <a16:creationId xmlns:a16="http://schemas.microsoft.com/office/drawing/2014/main" id="{EFB90609-3719-B753-848A-D68EEA3EE3D8}"/>
                </a:ext>
              </a:extLst>
            </p:cNvPr>
            <p:cNvSpPr/>
            <p:nvPr/>
          </p:nvSpPr>
          <p:spPr>
            <a:xfrm>
              <a:off x="9200534" y="3824778"/>
              <a:ext cx="253968" cy="92694"/>
            </a:xfrm>
            <a:custGeom>
              <a:avLst/>
              <a:gdLst>
                <a:gd name="connsiteX0" fmla="*/ 127102 w 253968"/>
                <a:gd name="connsiteY0" fmla="*/ 0 h 92694"/>
                <a:gd name="connsiteX1" fmla="*/ 0 w 253968"/>
                <a:gd name="connsiteY1" fmla="*/ 92694 h 92694"/>
                <a:gd name="connsiteX2" fmla="*/ 25825 w 253968"/>
                <a:gd name="connsiteY2" fmla="*/ 92694 h 92694"/>
                <a:gd name="connsiteX3" fmla="*/ 126984 w 253968"/>
                <a:gd name="connsiteY3" fmla="*/ 24205 h 92694"/>
                <a:gd name="connsiteX4" fmla="*/ 228149 w 253968"/>
                <a:gd name="connsiteY4" fmla="*/ 92694 h 92694"/>
                <a:gd name="connsiteX5" fmla="*/ 253968 w 253968"/>
                <a:gd name="connsiteY5" fmla="*/ 92694 h 92694"/>
                <a:gd name="connsiteX6" fmla="*/ 126866 w 253968"/>
                <a:gd name="connsiteY6" fmla="*/ 0 h 92694"/>
                <a:gd name="connsiteX7" fmla="*/ 127102 w 253968"/>
                <a:gd name="connsiteY7" fmla="*/ 0 h 9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694">
                  <a:moveTo>
                    <a:pt x="127102" y="0"/>
                  </a:moveTo>
                  <a:cubicBezTo>
                    <a:pt x="67561" y="0"/>
                    <a:pt x="16864" y="39084"/>
                    <a:pt x="0" y="92694"/>
                  </a:cubicBezTo>
                  <a:lnTo>
                    <a:pt x="25825" y="92694"/>
                  </a:lnTo>
                  <a:cubicBezTo>
                    <a:pt x="41742" y="52663"/>
                    <a:pt x="81120" y="24205"/>
                    <a:pt x="126984" y="24205"/>
                  </a:cubicBezTo>
                  <a:cubicBezTo>
                    <a:pt x="172854" y="24205"/>
                    <a:pt x="212232" y="52663"/>
                    <a:pt x="228149" y="92694"/>
                  </a:cubicBezTo>
                  <a:lnTo>
                    <a:pt x="253968" y="92694"/>
                  </a:lnTo>
                  <a:cubicBezTo>
                    <a:pt x="236993" y="38967"/>
                    <a:pt x="186531" y="0"/>
                    <a:pt x="126866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24" name="Полилиния: фигура 123">
              <a:extLst>
                <a:ext uri="{FF2B5EF4-FFF2-40B4-BE49-F238E27FC236}">
                  <a16:creationId xmlns:a16="http://schemas.microsoft.com/office/drawing/2014/main" id="{3F7E41BC-569A-4095-1174-0EF988A195E7}"/>
                </a:ext>
              </a:extLst>
            </p:cNvPr>
            <p:cNvSpPr/>
            <p:nvPr/>
          </p:nvSpPr>
          <p:spPr>
            <a:xfrm>
              <a:off x="9200540" y="3996352"/>
              <a:ext cx="254203" cy="92582"/>
            </a:xfrm>
            <a:custGeom>
              <a:avLst/>
              <a:gdLst>
                <a:gd name="connsiteX0" fmla="*/ 127102 w 254203"/>
                <a:gd name="connsiteY0" fmla="*/ 68371 h 92582"/>
                <a:gd name="connsiteX1" fmla="*/ 25943 w 254203"/>
                <a:gd name="connsiteY1" fmla="*/ 0 h 92582"/>
                <a:gd name="connsiteX2" fmla="*/ 0 w 254203"/>
                <a:gd name="connsiteY2" fmla="*/ 0 h 92582"/>
                <a:gd name="connsiteX3" fmla="*/ 127102 w 254203"/>
                <a:gd name="connsiteY3" fmla="*/ 92583 h 92582"/>
                <a:gd name="connsiteX4" fmla="*/ 254203 w 254203"/>
                <a:gd name="connsiteY4" fmla="*/ 0 h 92582"/>
                <a:gd name="connsiteX5" fmla="*/ 228267 w 254203"/>
                <a:gd name="connsiteY5" fmla="*/ 0 h 92582"/>
                <a:gd name="connsiteX6" fmla="*/ 127102 w 254203"/>
                <a:gd name="connsiteY6" fmla="*/ 68371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3" h="92582">
                  <a:moveTo>
                    <a:pt x="127102" y="68371"/>
                  </a:moveTo>
                  <a:cubicBezTo>
                    <a:pt x="81238" y="68371"/>
                    <a:pt x="41860" y="40031"/>
                    <a:pt x="25943" y="0"/>
                  </a:cubicBezTo>
                  <a:lnTo>
                    <a:pt x="0" y="0"/>
                  </a:lnTo>
                  <a:cubicBezTo>
                    <a:pt x="16982" y="53610"/>
                    <a:pt x="67443" y="92583"/>
                    <a:pt x="127102" y="92583"/>
                  </a:cubicBezTo>
                  <a:cubicBezTo>
                    <a:pt x="186766" y="92583"/>
                    <a:pt x="237228" y="53610"/>
                    <a:pt x="254203" y="0"/>
                  </a:cubicBezTo>
                  <a:lnTo>
                    <a:pt x="228267" y="0"/>
                  </a:lnTo>
                  <a:cubicBezTo>
                    <a:pt x="212350" y="40031"/>
                    <a:pt x="172972" y="68371"/>
                    <a:pt x="127102" y="68371"/>
                  </a:cubicBez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25" name="Полилиния: фигура 124">
              <a:extLst>
                <a:ext uri="{FF2B5EF4-FFF2-40B4-BE49-F238E27FC236}">
                  <a16:creationId xmlns:a16="http://schemas.microsoft.com/office/drawing/2014/main" id="{24FDEACD-DAAA-18B2-7844-6678477E5416}"/>
                </a:ext>
              </a:extLst>
            </p:cNvPr>
            <p:cNvSpPr/>
            <p:nvPr/>
          </p:nvSpPr>
          <p:spPr>
            <a:xfrm>
              <a:off x="8690919" y="3829507"/>
              <a:ext cx="254327" cy="87736"/>
            </a:xfrm>
            <a:custGeom>
              <a:avLst/>
              <a:gdLst>
                <a:gd name="connsiteX0" fmla="*/ 230154 w 254327"/>
                <a:gd name="connsiteY0" fmla="*/ 63414 h 87736"/>
                <a:gd name="connsiteX1" fmla="*/ 24173 w 254327"/>
                <a:gd name="connsiteY1" fmla="*/ 63414 h 87736"/>
                <a:gd name="connsiteX2" fmla="*/ 24173 w 254327"/>
                <a:gd name="connsiteY2" fmla="*/ 0 h 87736"/>
                <a:gd name="connsiteX3" fmla="*/ 0 w 254327"/>
                <a:gd name="connsiteY3" fmla="*/ 0 h 87736"/>
                <a:gd name="connsiteX4" fmla="*/ 0 w 254327"/>
                <a:gd name="connsiteY4" fmla="*/ 87737 h 87736"/>
                <a:gd name="connsiteX5" fmla="*/ 254327 w 254327"/>
                <a:gd name="connsiteY5" fmla="*/ 87737 h 87736"/>
                <a:gd name="connsiteX6" fmla="*/ 254327 w 254327"/>
                <a:gd name="connsiteY6" fmla="*/ 0 h 87736"/>
                <a:gd name="connsiteX7" fmla="*/ 230154 w 254327"/>
                <a:gd name="connsiteY7" fmla="*/ 0 h 87736"/>
                <a:gd name="connsiteX8" fmla="*/ 230154 w 254327"/>
                <a:gd name="connsiteY8" fmla="*/ 63414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736">
                  <a:moveTo>
                    <a:pt x="230154" y="63414"/>
                  </a:moveTo>
                  <a:lnTo>
                    <a:pt x="24173" y="63414"/>
                  </a:lnTo>
                  <a:lnTo>
                    <a:pt x="24173" y="0"/>
                  </a:lnTo>
                  <a:lnTo>
                    <a:pt x="0" y="0"/>
                  </a:lnTo>
                  <a:lnTo>
                    <a:pt x="0" y="87737"/>
                  </a:lnTo>
                  <a:lnTo>
                    <a:pt x="254327" y="87737"/>
                  </a:lnTo>
                  <a:lnTo>
                    <a:pt x="254327" y="0"/>
                  </a:lnTo>
                  <a:lnTo>
                    <a:pt x="230154" y="0"/>
                  </a:lnTo>
                  <a:lnTo>
                    <a:pt x="230154" y="63414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26" name="Полилиния: фигура 125">
              <a:extLst>
                <a:ext uri="{FF2B5EF4-FFF2-40B4-BE49-F238E27FC236}">
                  <a16:creationId xmlns:a16="http://schemas.microsoft.com/office/drawing/2014/main" id="{163C9D30-1371-7511-E3DB-5B536DBB756E}"/>
                </a:ext>
              </a:extLst>
            </p:cNvPr>
            <p:cNvSpPr/>
            <p:nvPr/>
          </p:nvSpPr>
          <p:spPr>
            <a:xfrm>
              <a:off x="8690919" y="3996483"/>
              <a:ext cx="254320" cy="87736"/>
            </a:xfrm>
            <a:custGeom>
              <a:avLst/>
              <a:gdLst>
                <a:gd name="connsiteX0" fmla="*/ 0 w 254320"/>
                <a:gd name="connsiteY0" fmla="*/ 87737 h 87736"/>
                <a:gd name="connsiteX1" fmla="*/ 24173 w 254320"/>
                <a:gd name="connsiteY1" fmla="*/ 87737 h 87736"/>
                <a:gd name="connsiteX2" fmla="*/ 24173 w 254320"/>
                <a:gd name="connsiteY2" fmla="*/ 24323 h 87736"/>
                <a:gd name="connsiteX3" fmla="*/ 230148 w 254320"/>
                <a:gd name="connsiteY3" fmla="*/ 24323 h 87736"/>
                <a:gd name="connsiteX4" fmla="*/ 230148 w 254320"/>
                <a:gd name="connsiteY4" fmla="*/ 87737 h 87736"/>
                <a:gd name="connsiteX5" fmla="*/ 254321 w 254320"/>
                <a:gd name="connsiteY5" fmla="*/ 87737 h 87736"/>
                <a:gd name="connsiteX6" fmla="*/ 254321 w 254320"/>
                <a:gd name="connsiteY6" fmla="*/ 0 h 87736"/>
                <a:gd name="connsiteX7" fmla="*/ 0 w 254320"/>
                <a:gd name="connsiteY7" fmla="*/ 0 h 87736"/>
                <a:gd name="connsiteX8" fmla="*/ 0 w 254320"/>
                <a:gd name="connsiteY8" fmla="*/ 8773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0" h="87736">
                  <a:moveTo>
                    <a:pt x="0" y="87737"/>
                  </a:moveTo>
                  <a:lnTo>
                    <a:pt x="24173" y="87737"/>
                  </a:lnTo>
                  <a:lnTo>
                    <a:pt x="24173" y="24323"/>
                  </a:lnTo>
                  <a:lnTo>
                    <a:pt x="230148" y="24323"/>
                  </a:lnTo>
                  <a:lnTo>
                    <a:pt x="230148" y="87737"/>
                  </a:lnTo>
                  <a:lnTo>
                    <a:pt x="254321" y="87737"/>
                  </a:lnTo>
                  <a:lnTo>
                    <a:pt x="254321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27" name="Полилиния: фигура 126">
              <a:extLst>
                <a:ext uri="{FF2B5EF4-FFF2-40B4-BE49-F238E27FC236}">
                  <a16:creationId xmlns:a16="http://schemas.microsoft.com/office/drawing/2014/main" id="{7624058D-4DA0-5B47-F086-3726385F4E51}"/>
                </a:ext>
              </a:extLst>
            </p:cNvPr>
            <p:cNvSpPr/>
            <p:nvPr/>
          </p:nvSpPr>
          <p:spPr>
            <a:xfrm>
              <a:off x="10218868" y="3824902"/>
              <a:ext cx="254092" cy="92582"/>
            </a:xfrm>
            <a:custGeom>
              <a:avLst/>
              <a:gdLst>
                <a:gd name="connsiteX0" fmla="*/ 127931 w 254092"/>
                <a:gd name="connsiteY0" fmla="*/ 24212 h 92582"/>
                <a:gd name="connsiteX1" fmla="*/ 229684 w 254092"/>
                <a:gd name="connsiteY1" fmla="*/ 92459 h 92582"/>
                <a:gd name="connsiteX2" fmla="*/ 254092 w 254092"/>
                <a:gd name="connsiteY2" fmla="*/ 92459 h 92582"/>
                <a:gd name="connsiteX3" fmla="*/ 254092 w 254092"/>
                <a:gd name="connsiteY3" fmla="*/ 4840 h 92582"/>
                <a:gd name="connsiteX4" fmla="*/ 229919 w 254092"/>
                <a:gd name="connsiteY4" fmla="*/ 4840 h 92582"/>
                <a:gd name="connsiteX5" fmla="*/ 229919 w 254092"/>
                <a:gd name="connsiteY5" fmla="*/ 46530 h 92582"/>
                <a:gd name="connsiteX6" fmla="*/ 127931 w 254092"/>
                <a:gd name="connsiteY6" fmla="*/ 0 h 92582"/>
                <a:gd name="connsiteX7" fmla="*/ 0 w 254092"/>
                <a:gd name="connsiteY7" fmla="*/ 92583 h 92582"/>
                <a:gd name="connsiteX8" fmla="*/ 26060 w 254092"/>
                <a:gd name="connsiteY8" fmla="*/ 92583 h 92582"/>
                <a:gd name="connsiteX9" fmla="*/ 127814 w 254092"/>
                <a:gd name="connsiteY9" fmla="*/ 24212 h 92582"/>
                <a:gd name="connsiteX10" fmla="*/ 127931 w 254092"/>
                <a:gd name="connsiteY10" fmla="*/ 24212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92" h="92582">
                  <a:moveTo>
                    <a:pt x="127931" y="24212"/>
                  </a:moveTo>
                  <a:cubicBezTo>
                    <a:pt x="174147" y="24212"/>
                    <a:pt x="213650" y="52552"/>
                    <a:pt x="229684" y="92459"/>
                  </a:cubicBezTo>
                  <a:lnTo>
                    <a:pt x="254092" y="92459"/>
                  </a:lnTo>
                  <a:lnTo>
                    <a:pt x="254092" y="4840"/>
                  </a:lnTo>
                  <a:lnTo>
                    <a:pt x="229919" y="4840"/>
                  </a:lnTo>
                  <a:lnTo>
                    <a:pt x="229919" y="46530"/>
                  </a:lnTo>
                  <a:cubicBezTo>
                    <a:pt x="205276" y="18066"/>
                    <a:pt x="168726" y="0"/>
                    <a:pt x="127931" y="0"/>
                  </a:cubicBezTo>
                  <a:cubicBezTo>
                    <a:pt x="68031" y="0"/>
                    <a:pt x="17217" y="38967"/>
                    <a:pt x="0" y="92583"/>
                  </a:cubicBezTo>
                  <a:lnTo>
                    <a:pt x="26060" y="92583"/>
                  </a:lnTo>
                  <a:cubicBezTo>
                    <a:pt x="42095" y="52552"/>
                    <a:pt x="81708" y="24212"/>
                    <a:pt x="127814" y="24212"/>
                  </a:cubicBezTo>
                  <a:lnTo>
                    <a:pt x="127931" y="24212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28" name="Полилиния: фигура 127">
              <a:extLst>
                <a:ext uri="{FF2B5EF4-FFF2-40B4-BE49-F238E27FC236}">
                  <a16:creationId xmlns:a16="http://schemas.microsoft.com/office/drawing/2014/main" id="{8CB05181-C132-80D0-B8CD-91515C75F8AE}"/>
                </a:ext>
              </a:extLst>
            </p:cNvPr>
            <p:cNvSpPr/>
            <p:nvPr/>
          </p:nvSpPr>
          <p:spPr>
            <a:xfrm>
              <a:off x="10219110" y="3996241"/>
              <a:ext cx="254092" cy="92576"/>
            </a:xfrm>
            <a:custGeom>
              <a:avLst/>
              <a:gdLst>
                <a:gd name="connsiteX0" fmla="*/ 229802 w 254092"/>
                <a:gd name="connsiteY0" fmla="*/ 118 h 92576"/>
                <a:gd name="connsiteX1" fmla="*/ 229567 w 254092"/>
                <a:gd name="connsiteY1" fmla="*/ 118 h 92576"/>
                <a:gd name="connsiteX2" fmla="*/ 127814 w 254092"/>
                <a:gd name="connsiteY2" fmla="*/ 68371 h 92576"/>
                <a:gd name="connsiteX3" fmla="*/ 26060 w 254092"/>
                <a:gd name="connsiteY3" fmla="*/ 0 h 92576"/>
                <a:gd name="connsiteX4" fmla="*/ 0 w 254092"/>
                <a:gd name="connsiteY4" fmla="*/ 0 h 92576"/>
                <a:gd name="connsiteX5" fmla="*/ 127931 w 254092"/>
                <a:gd name="connsiteY5" fmla="*/ 92576 h 92576"/>
                <a:gd name="connsiteX6" fmla="*/ 229919 w 254092"/>
                <a:gd name="connsiteY6" fmla="*/ 46053 h 92576"/>
                <a:gd name="connsiteX7" fmla="*/ 229919 w 254092"/>
                <a:gd name="connsiteY7" fmla="*/ 87737 h 92576"/>
                <a:gd name="connsiteX8" fmla="*/ 254092 w 254092"/>
                <a:gd name="connsiteY8" fmla="*/ 87737 h 92576"/>
                <a:gd name="connsiteX9" fmla="*/ 254092 w 254092"/>
                <a:gd name="connsiteY9" fmla="*/ 118 h 92576"/>
                <a:gd name="connsiteX10" fmla="*/ 229919 w 254092"/>
                <a:gd name="connsiteY10" fmla="*/ 118 h 92576"/>
                <a:gd name="connsiteX11" fmla="*/ 229802 w 254092"/>
                <a:gd name="connsiteY11" fmla="*/ 118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92" h="92576">
                  <a:moveTo>
                    <a:pt x="229802" y="118"/>
                  </a:moveTo>
                  <a:lnTo>
                    <a:pt x="229567" y="118"/>
                  </a:lnTo>
                  <a:cubicBezTo>
                    <a:pt x="213532" y="40149"/>
                    <a:pt x="173912" y="68371"/>
                    <a:pt x="127814" y="68371"/>
                  </a:cubicBezTo>
                  <a:cubicBezTo>
                    <a:pt x="81715" y="68371"/>
                    <a:pt x="42095" y="40031"/>
                    <a:pt x="26060" y="0"/>
                  </a:cubicBezTo>
                  <a:lnTo>
                    <a:pt x="0" y="0"/>
                  </a:lnTo>
                  <a:cubicBezTo>
                    <a:pt x="17099" y="53610"/>
                    <a:pt x="67914" y="92576"/>
                    <a:pt x="127931" y="92576"/>
                  </a:cubicBezTo>
                  <a:cubicBezTo>
                    <a:pt x="168844" y="92576"/>
                    <a:pt x="205394" y="74510"/>
                    <a:pt x="229919" y="46053"/>
                  </a:cubicBezTo>
                  <a:lnTo>
                    <a:pt x="229919" y="87737"/>
                  </a:lnTo>
                  <a:lnTo>
                    <a:pt x="254092" y="87737"/>
                  </a:lnTo>
                  <a:lnTo>
                    <a:pt x="254092" y="118"/>
                  </a:lnTo>
                  <a:lnTo>
                    <a:pt x="229919" y="118"/>
                  </a:lnTo>
                  <a:lnTo>
                    <a:pt x="229802" y="118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29" name="Полилиния: фигура 128">
              <a:extLst>
                <a:ext uri="{FF2B5EF4-FFF2-40B4-BE49-F238E27FC236}">
                  <a16:creationId xmlns:a16="http://schemas.microsoft.com/office/drawing/2014/main" id="{76D7E723-DC6A-1CB5-6C68-9C5186E4258A}"/>
                </a:ext>
              </a:extLst>
            </p:cNvPr>
            <p:cNvSpPr/>
            <p:nvPr/>
          </p:nvSpPr>
          <p:spPr>
            <a:xfrm>
              <a:off x="10218868" y="4339983"/>
              <a:ext cx="254327" cy="87612"/>
            </a:xfrm>
            <a:custGeom>
              <a:avLst/>
              <a:gdLst>
                <a:gd name="connsiteX0" fmla="*/ 230155 w 254327"/>
                <a:gd name="connsiteY0" fmla="*/ 63290 h 87612"/>
                <a:gd name="connsiteX1" fmla="*/ 24290 w 254327"/>
                <a:gd name="connsiteY1" fmla="*/ 63290 h 87612"/>
                <a:gd name="connsiteX2" fmla="*/ 24290 w 254327"/>
                <a:gd name="connsiteY2" fmla="*/ 0 h 87612"/>
                <a:gd name="connsiteX3" fmla="*/ 0 w 254327"/>
                <a:gd name="connsiteY3" fmla="*/ 0 h 87612"/>
                <a:gd name="connsiteX4" fmla="*/ 0 w 254327"/>
                <a:gd name="connsiteY4" fmla="*/ 87613 h 87612"/>
                <a:gd name="connsiteX5" fmla="*/ 254327 w 254327"/>
                <a:gd name="connsiteY5" fmla="*/ 87613 h 87612"/>
                <a:gd name="connsiteX6" fmla="*/ 254327 w 254327"/>
                <a:gd name="connsiteY6" fmla="*/ 0 h 87612"/>
                <a:gd name="connsiteX7" fmla="*/ 230155 w 254327"/>
                <a:gd name="connsiteY7" fmla="*/ 0 h 87612"/>
                <a:gd name="connsiteX8" fmla="*/ 230155 w 254327"/>
                <a:gd name="connsiteY8" fmla="*/ 63290 h 87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612">
                  <a:moveTo>
                    <a:pt x="230155" y="63290"/>
                  </a:moveTo>
                  <a:lnTo>
                    <a:pt x="24290" y="63290"/>
                  </a:lnTo>
                  <a:lnTo>
                    <a:pt x="24290" y="0"/>
                  </a:lnTo>
                  <a:lnTo>
                    <a:pt x="0" y="0"/>
                  </a:lnTo>
                  <a:lnTo>
                    <a:pt x="0" y="87613"/>
                  </a:lnTo>
                  <a:lnTo>
                    <a:pt x="254327" y="87613"/>
                  </a:lnTo>
                  <a:lnTo>
                    <a:pt x="254327" y="0"/>
                  </a:lnTo>
                  <a:lnTo>
                    <a:pt x="230155" y="0"/>
                  </a:lnTo>
                  <a:lnTo>
                    <a:pt x="230155" y="6329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30" name="Полилиния: фигура 129">
              <a:extLst>
                <a:ext uri="{FF2B5EF4-FFF2-40B4-BE49-F238E27FC236}">
                  <a16:creationId xmlns:a16="http://schemas.microsoft.com/office/drawing/2014/main" id="{0EBAC7E5-5BA0-0A9F-AAB7-D1F7A1E5FB23}"/>
                </a:ext>
              </a:extLst>
            </p:cNvPr>
            <p:cNvSpPr/>
            <p:nvPr/>
          </p:nvSpPr>
          <p:spPr>
            <a:xfrm>
              <a:off x="10218868" y="4506953"/>
              <a:ext cx="254327" cy="87736"/>
            </a:xfrm>
            <a:custGeom>
              <a:avLst/>
              <a:gdLst>
                <a:gd name="connsiteX0" fmla="*/ 0 w 254327"/>
                <a:gd name="connsiteY0" fmla="*/ 87737 h 87736"/>
                <a:gd name="connsiteX1" fmla="*/ 24290 w 254327"/>
                <a:gd name="connsiteY1" fmla="*/ 87737 h 87736"/>
                <a:gd name="connsiteX2" fmla="*/ 24290 w 254327"/>
                <a:gd name="connsiteY2" fmla="*/ 24323 h 87736"/>
                <a:gd name="connsiteX3" fmla="*/ 230155 w 254327"/>
                <a:gd name="connsiteY3" fmla="*/ 24323 h 87736"/>
                <a:gd name="connsiteX4" fmla="*/ 230155 w 254327"/>
                <a:gd name="connsiteY4" fmla="*/ 87737 h 87736"/>
                <a:gd name="connsiteX5" fmla="*/ 254327 w 254327"/>
                <a:gd name="connsiteY5" fmla="*/ 87737 h 87736"/>
                <a:gd name="connsiteX6" fmla="*/ 254327 w 254327"/>
                <a:gd name="connsiteY6" fmla="*/ 0 h 87736"/>
                <a:gd name="connsiteX7" fmla="*/ 0 w 254327"/>
                <a:gd name="connsiteY7" fmla="*/ 0 h 87736"/>
                <a:gd name="connsiteX8" fmla="*/ 0 w 254327"/>
                <a:gd name="connsiteY8" fmla="*/ 8773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736">
                  <a:moveTo>
                    <a:pt x="0" y="87737"/>
                  </a:moveTo>
                  <a:lnTo>
                    <a:pt x="24290" y="87737"/>
                  </a:lnTo>
                  <a:lnTo>
                    <a:pt x="24290" y="24323"/>
                  </a:lnTo>
                  <a:lnTo>
                    <a:pt x="230155" y="24323"/>
                  </a:lnTo>
                  <a:lnTo>
                    <a:pt x="230155" y="87737"/>
                  </a:lnTo>
                  <a:lnTo>
                    <a:pt x="254327" y="87737"/>
                  </a:lnTo>
                  <a:lnTo>
                    <a:pt x="254327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31" name="Полилиния: фигура 130">
              <a:extLst>
                <a:ext uri="{FF2B5EF4-FFF2-40B4-BE49-F238E27FC236}">
                  <a16:creationId xmlns:a16="http://schemas.microsoft.com/office/drawing/2014/main" id="{FAA60C7C-2780-60E8-A514-846434DD9F5F}"/>
                </a:ext>
              </a:extLst>
            </p:cNvPr>
            <p:cNvSpPr/>
            <p:nvPr/>
          </p:nvSpPr>
          <p:spPr>
            <a:xfrm>
              <a:off x="9315474" y="4427596"/>
              <a:ext cx="24172" cy="167087"/>
            </a:xfrm>
            <a:custGeom>
              <a:avLst/>
              <a:gdLst>
                <a:gd name="connsiteX0" fmla="*/ 24173 w 24172"/>
                <a:gd name="connsiteY0" fmla="*/ 0 h 167087"/>
                <a:gd name="connsiteX1" fmla="*/ 0 w 24172"/>
                <a:gd name="connsiteY1" fmla="*/ 0 h 167087"/>
                <a:gd name="connsiteX2" fmla="*/ 0 w 24172"/>
                <a:gd name="connsiteY2" fmla="*/ 167087 h 167087"/>
                <a:gd name="connsiteX3" fmla="*/ 24173 w 24172"/>
                <a:gd name="connsiteY3" fmla="*/ 167087 h 167087"/>
                <a:gd name="connsiteX4" fmla="*/ 24173 w 24172"/>
                <a:gd name="connsiteY4" fmla="*/ 0 h 167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2" h="167087">
                  <a:moveTo>
                    <a:pt x="24173" y="0"/>
                  </a:moveTo>
                  <a:lnTo>
                    <a:pt x="0" y="0"/>
                  </a:lnTo>
                  <a:lnTo>
                    <a:pt x="0" y="167087"/>
                  </a:lnTo>
                  <a:lnTo>
                    <a:pt x="24173" y="167087"/>
                  </a:lnTo>
                  <a:lnTo>
                    <a:pt x="24173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32" name="Полилиния: фигура 131">
              <a:extLst>
                <a:ext uri="{FF2B5EF4-FFF2-40B4-BE49-F238E27FC236}">
                  <a16:creationId xmlns:a16="http://schemas.microsoft.com/office/drawing/2014/main" id="{C1F3AB0E-56BB-20F3-6038-2060B8DF14BD}"/>
                </a:ext>
              </a:extLst>
            </p:cNvPr>
            <p:cNvSpPr/>
            <p:nvPr/>
          </p:nvSpPr>
          <p:spPr>
            <a:xfrm>
              <a:off x="9200403" y="4339983"/>
              <a:ext cx="254320" cy="24205"/>
            </a:xfrm>
            <a:custGeom>
              <a:avLst/>
              <a:gdLst>
                <a:gd name="connsiteX0" fmla="*/ 254321 w 254320"/>
                <a:gd name="connsiteY0" fmla="*/ 0 h 24205"/>
                <a:gd name="connsiteX1" fmla="*/ 0 w 254320"/>
                <a:gd name="connsiteY1" fmla="*/ 0 h 24205"/>
                <a:gd name="connsiteX2" fmla="*/ 0 w 254320"/>
                <a:gd name="connsiteY2" fmla="*/ 24205 h 24205"/>
                <a:gd name="connsiteX3" fmla="*/ 254321 w 254320"/>
                <a:gd name="connsiteY3" fmla="*/ 24205 h 24205"/>
                <a:gd name="connsiteX4" fmla="*/ 254321 w 254320"/>
                <a:gd name="connsiteY4" fmla="*/ 0 h 2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0" h="24205">
                  <a:moveTo>
                    <a:pt x="254321" y="0"/>
                  </a:moveTo>
                  <a:lnTo>
                    <a:pt x="0" y="0"/>
                  </a:lnTo>
                  <a:lnTo>
                    <a:pt x="0" y="24205"/>
                  </a:lnTo>
                  <a:lnTo>
                    <a:pt x="254321" y="24205"/>
                  </a:lnTo>
                  <a:lnTo>
                    <a:pt x="254321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33" name="Полилиния: фигура 132">
              <a:extLst>
                <a:ext uri="{FF2B5EF4-FFF2-40B4-BE49-F238E27FC236}">
                  <a16:creationId xmlns:a16="http://schemas.microsoft.com/office/drawing/2014/main" id="{60394F75-DD39-D142-30C0-5C5C99D3D68D}"/>
                </a:ext>
              </a:extLst>
            </p:cNvPr>
            <p:cNvSpPr/>
            <p:nvPr/>
          </p:nvSpPr>
          <p:spPr>
            <a:xfrm>
              <a:off x="8690919" y="4335144"/>
              <a:ext cx="253968" cy="92700"/>
            </a:xfrm>
            <a:custGeom>
              <a:avLst/>
              <a:gdLst>
                <a:gd name="connsiteX0" fmla="*/ 127102 w 253968"/>
                <a:gd name="connsiteY0" fmla="*/ 0 h 92700"/>
                <a:gd name="connsiteX1" fmla="*/ 0 w 253968"/>
                <a:gd name="connsiteY1" fmla="*/ 92701 h 92700"/>
                <a:gd name="connsiteX2" fmla="*/ 25825 w 253968"/>
                <a:gd name="connsiteY2" fmla="*/ 92701 h 92700"/>
                <a:gd name="connsiteX3" fmla="*/ 126984 w 253968"/>
                <a:gd name="connsiteY3" fmla="*/ 24212 h 92700"/>
                <a:gd name="connsiteX4" fmla="*/ 228149 w 253968"/>
                <a:gd name="connsiteY4" fmla="*/ 92701 h 92700"/>
                <a:gd name="connsiteX5" fmla="*/ 253968 w 253968"/>
                <a:gd name="connsiteY5" fmla="*/ 92701 h 92700"/>
                <a:gd name="connsiteX6" fmla="*/ 126866 w 253968"/>
                <a:gd name="connsiteY6" fmla="*/ 0 h 92700"/>
                <a:gd name="connsiteX7" fmla="*/ 127102 w 253968"/>
                <a:gd name="connsiteY7" fmla="*/ 0 h 9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700">
                  <a:moveTo>
                    <a:pt x="127102" y="0"/>
                  </a:moveTo>
                  <a:cubicBezTo>
                    <a:pt x="67561" y="0"/>
                    <a:pt x="16864" y="39091"/>
                    <a:pt x="0" y="92701"/>
                  </a:cubicBezTo>
                  <a:lnTo>
                    <a:pt x="25825" y="92701"/>
                  </a:lnTo>
                  <a:cubicBezTo>
                    <a:pt x="41742" y="52669"/>
                    <a:pt x="81120" y="24212"/>
                    <a:pt x="126984" y="24212"/>
                  </a:cubicBezTo>
                  <a:cubicBezTo>
                    <a:pt x="172854" y="24212"/>
                    <a:pt x="212232" y="52669"/>
                    <a:pt x="228149" y="92701"/>
                  </a:cubicBezTo>
                  <a:lnTo>
                    <a:pt x="253968" y="92701"/>
                  </a:lnTo>
                  <a:cubicBezTo>
                    <a:pt x="236993" y="38973"/>
                    <a:pt x="186531" y="0"/>
                    <a:pt x="126866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34" name="Полилиния: фигура 133">
              <a:extLst>
                <a:ext uri="{FF2B5EF4-FFF2-40B4-BE49-F238E27FC236}">
                  <a16:creationId xmlns:a16="http://schemas.microsoft.com/office/drawing/2014/main" id="{73A3966B-D49A-63BD-8544-E31529B03EBD}"/>
                </a:ext>
              </a:extLst>
            </p:cNvPr>
            <p:cNvSpPr/>
            <p:nvPr/>
          </p:nvSpPr>
          <p:spPr>
            <a:xfrm>
              <a:off x="8690919" y="4506724"/>
              <a:ext cx="254203" cy="92576"/>
            </a:xfrm>
            <a:custGeom>
              <a:avLst/>
              <a:gdLst>
                <a:gd name="connsiteX0" fmla="*/ 127102 w 254203"/>
                <a:gd name="connsiteY0" fmla="*/ 68371 h 92576"/>
                <a:gd name="connsiteX1" fmla="*/ 25936 w 254203"/>
                <a:gd name="connsiteY1" fmla="*/ 0 h 92576"/>
                <a:gd name="connsiteX2" fmla="*/ 0 w 254203"/>
                <a:gd name="connsiteY2" fmla="*/ 0 h 92576"/>
                <a:gd name="connsiteX3" fmla="*/ 127102 w 254203"/>
                <a:gd name="connsiteY3" fmla="*/ 92577 h 92576"/>
                <a:gd name="connsiteX4" fmla="*/ 254203 w 254203"/>
                <a:gd name="connsiteY4" fmla="*/ 0 h 92576"/>
                <a:gd name="connsiteX5" fmla="*/ 228267 w 254203"/>
                <a:gd name="connsiteY5" fmla="*/ 0 h 92576"/>
                <a:gd name="connsiteX6" fmla="*/ 127102 w 254203"/>
                <a:gd name="connsiteY6" fmla="*/ 68371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3" h="92576">
                  <a:moveTo>
                    <a:pt x="127102" y="68371"/>
                  </a:moveTo>
                  <a:cubicBezTo>
                    <a:pt x="81238" y="68371"/>
                    <a:pt x="41853" y="40031"/>
                    <a:pt x="25936" y="0"/>
                  </a:cubicBezTo>
                  <a:lnTo>
                    <a:pt x="0" y="0"/>
                  </a:lnTo>
                  <a:cubicBezTo>
                    <a:pt x="16975" y="53610"/>
                    <a:pt x="67444" y="92577"/>
                    <a:pt x="127102" y="92577"/>
                  </a:cubicBezTo>
                  <a:cubicBezTo>
                    <a:pt x="186760" y="92577"/>
                    <a:pt x="237228" y="53610"/>
                    <a:pt x="254203" y="0"/>
                  </a:cubicBezTo>
                  <a:lnTo>
                    <a:pt x="228267" y="0"/>
                  </a:lnTo>
                  <a:cubicBezTo>
                    <a:pt x="212350" y="40031"/>
                    <a:pt x="172965" y="68371"/>
                    <a:pt x="127102" y="68371"/>
                  </a:cubicBez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35" name="Полилиния: фигура 134">
              <a:extLst>
                <a:ext uri="{FF2B5EF4-FFF2-40B4-BE49-F238E27FC236}">
                  <a16:creationId xmlns:a16="http://schemas.microsoft.com/office/drawing/2014/main" id="{F6C0BC21-0EE0-9F2D-4EF8-09B0A06E352E}"/>
                </a:ext>
              </a:extLst>
            </p:cNvPr>
            <p:cNvSpPr/>
            <p:nvPr/>
          </p:nvSpPr>
          <p:spPr>
            <a:xfrm>
              <a:off x="8181703" y="4339983"/>
              <a:ext cx="254322" cy="87612"/>
            </a:xfrm>
            <a:custGeom>
              <a:avLst/>
              <a:gdLst>
                <a:gd name="connsiteX0" fmla="*/ 230152 w 254322"/>
                <a:gd name="connsiteY0" fmla="*/ 63290 h 87612"/>
                <a:gd name="connsiteX1" fmla="*/ 24288 w 254322"/>
                <a:gd name="connsiteY1" fmla="*/ 63290 h 87612"/>
                <a:gd name="connsiteX2" fmla="*/ 24288 w 254322"/>
                <a:gd name="connsiteY2" fmla="*/ 0 h 87612"/>
                <a:gd name="connsiteX3" fmla="*/ 0 w 254322"/>
                <a:gd name="connsiteY3" fmla="*/ 0 h 87612"/>
                <a:gd name="connsiteX4" fmla="*/ 0 w 254322"/>
                <a:gd name="connsiteY4" fmla="*/ 87613 h 87612"/>
                <a:gd name="connsiteX5" fmla="*/ 254323 w 254322"/>
                <a:gd name="connsiteY5" fmla="*/ 87613 h 87612"/>
                <a:gd name="connsiteX6" fmla="*/ 254323 w 254322"/>
                <a:gd name="connsiteY6" fmla="*/ 0 h 87612"/>
                <a:gd name="connsiteX7" fmla="*/ 230152 w 254322"/>
                <a:gd name="connsiteY7" fmla="*/ 0 h 87612"/>
                <a:gd name="connsiteX8" fmla="*/ 230152 w 254322"/>
                <a:gd name="connsiteY8" fmla="*/ 63290 h 87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2" h="87612">
                  <a:moveTo>
                    <a:pt x="230152" y="63290"/>
                  </a:moveTo>
                  <a:lnTo>
                    <a:pt x="24288" y="63290"/>
                  </a:lnTo>
                  <a:lnTo>
                    <a:pt x="24288" y="0"/>
                  </a:lnTo>
                  <a:lnTo>
                    <a:pt x="0" y="0"/>
                  </a:lnTo>
                  <a:lnTo>
                    <a:pt x="0" y="87613"/>
                  </a:lnTo>
                  <a:lnTo>
                    <a:pt x="254323" y="87613"/>
                  </a:lnTo>
                  <a:lnTo>
                    <a:pt x="254323" y="0"/>
                  </a:lnTo>
                  <a:lnTo>
                    <a:pt x="230152" y="0"/>
                  </a:lnTo>
                  <a:lnTo>
                    <a:pt x="230152" y="6329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36" name="Полилиния: фигура 135">
              <a:extLst>
                <a:ext uri="{FF2B5EF4-FFF2-40B4-BE49-F238E27FC236}">
                  <a16:creationId xmlns:a16="http://schemas.microsoft.com/office/drawing/2014/main" id="{8F75C0BC-8329-57DA-5B65-991E7B493034}"/>
                </a:ext>
              </a:extLst>
            </p:cNvPr>
            <p:cNvSpPr/>
            <p:nvPr/>
          </p:nvSpPr>
          <p:spPr>
            <a:xfrm>
              <a:off x="8181703" y="4506953"/>
              <a:ext cx="254322" cy="87736"/>
            </a:xfrm>
            <a:custGeom>
              <a:avLst/>
              <a:gdLst>
                <a:gd name="connsiteX0" fmla="*/ 0 w 254322"/>
                <a:gd name="connsiteY0" fmla="*/ 87737 h 87736"/>
                <a:gd name="connsiteX1" fmla="*/ 24288 w 254322"/>
                <a:gd name="connsiteY1" fmla="*/ 87737 h 87736"/>
                <a:gd name="connsiteX2" fmla="*/ 24288 w 254322"/>
                <a:gd name="connsiteY2" fmla="*/ 24323 h 87736"/>
                <a:gd name="connsiteX3" fmla="*/ 230152 w 254322"/>
                <a:gd name="connsiteY3" fmla="*/ 24323 h 87736"/>
                <a:gd name="connsiteX4" fmla="*/ 230152 w 254322"/>
                <a:gd name="connsiteY4" fmla="*/ 87737 h 87736"/>
                <a:gd name="connsiteX5" fmla="*/ 254323 w 254322"/>
                <a:gd name="connsiteY5" fmla="*/ 87737 h 87736"/>
                <a:gd name="connsiteX6" fmla="*/ 254323 w 254322"/>
                <a:gd name="connsiteY6" fmla="*/ 0 h 87736"/>
                <a:gd name="connsiteX7" fmla="*/ 0 w 254322"/>
                <a:gd name="connsiteY7" fmla="*/ 0 h 87736"/>
                <a:gd name="connsiteX8" fmla="*/ 0 w 254322"/>
                <a:gd name="connsiteY8" fmla="*/ 8773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2" h="87736">
                  <a:moveTo>
                    <a:pt x="0" y="87737"/>
                  </a:moveTo>
                  <a:lnTo>
                    <a:pt x="24288" y="87737"/>
                  </a:lnTo>
                  <a:lnTo>
                    <a:pt x="24288" y="24323"/>
                  </a:lnTo>
                  <a:lnTo>
                    <a:pt x="230152" y="24323"/>
                  </a:lnTo>
                  <a:lnTo>
                    <a:pt x="230152" y="87737"/>
                  </a:lnTo>
                  <a:lnTo>
                    <a:pt x="254323" y="87737"/>
                  </a:lnTo>
                  <a:lnTo>
                    <a:pt x="254323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37" name="Полилиния: фигура 136">
              <a:extLst>
                <a:ext uri="{FF2B5EF4-FFF2-40B4-BE49-F238E27FC236}">
                  <a16:creationId xmlns:a16="http://schemas.microsoft.com/office/drawing/2014/main" id="{BE5E0E75-FC08-19D9-985B-F9E82D31C878}"/>
                </a:ext>
              </a:extLst>
            </p:cNvPr>
            <p:cNvSpPr/>
            <p:nvPr/>
          </p:nvSpPr>
          <p:spPr>
            <a:xfrm>
              <a:off x="9709750" y="4335386"/>
              <a:ext cx="254085" cy="92582"/>
            </a:xfrm>
            <a:custGeom>
              <a:avLst/>
              <a:gdLst>
                <a:gd name="connsiteX0" fmla="*/ 127931 w 254085"/>
                <a:gd name="connsiteY0" fmla="*/ 24212 h 92582"/>
                <a:gd name="connsiteX1" fmla="*/ 229684 w 254085"/>
                <a:gd name="connsiteY1" fmla="*/ 92465 h 92582"/>
                <a:gd name="connsiteX2" fmla="*/ 254086 w 254085"/>
                <a:gd name="connsiteY2" fmla="*/ 92465 h 92582"/>
                <a:gd name="connsiteX3" fmla="*/ 254086 w 254085"/>
                <a:gd name="connsiteY3" fmla="*/ 4846 h 92582"/>
                <a:gd name="connsiteX4" fmla="*/ 229919 w 254085"/>
                <a:gd name="connsiteY4" fmla="*/ 4846 h 92582"/>
                <a:gd name="connsiteX5" fmla="*/ 229919 w 254085"/>
                <a:gd name="connsiteY5" fmla="*/ 46530 h 92582"/>
                <a:gd name="connsiteX6" fmla="*/ 127931 w 254085"/>
                <a:gd name="connsiteY6" fmla="*/ 0 h 92582"/>
                <a:gd name="connsiteX7" fmla="*/ 0 w 254085"/>
                <a:gd name="connsiteY7" fmla="*/ 92583 h 92582"/>
                <a:gd name="connsiteX8" fmla="*/ 26060 w 254085"/>
                <a:gd name="connsiteY8" fmla="*/ 92583 h 92582"/>
                <a:gd name="connsiteX9" fmla="*/ 127814 w 254085"/>
                <a:gd name="connsiteY9" fmla="*/ 24212 h 92582"/>
                <a:gd name="connsiteX10" fmla="*/ 127931 w 254085"/>
                <a:gd name="connsiteY10" fmla="*/ 24212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85" h="92582">
                  <a:moveTo>
                    <a:pt x="127931" y="24212"/>
                  </a:moveTo>
                  <a:cubicBezTo>
                    <a:pt x="174147" y="24212"/>
                    <a:pt x="213643" y="52552"/>
                    <a:pt x="229684" y="92465"/>
                  </a:cubicBezTo>
                  <a:lnTo>
                    <a:pt x="254086" y="92465"/>
                  </a:lnTo>
                  <a:lnTo>
                    <a:pt x="254086" y="4846"/>
                  </a:lnTo>
                  <a:lnTo>
                    <a:pt x="229919" y="4846"/>
                  </a:lnTo>
                  <a:lnTo>
                    <a:pt x="229919" y="46530"/>
                  </a:lnTo>
                  <a:cubicBezTo>
                    <a:pt x="205276" y="18072"/>
                    <a:pt x="168726" y="0"/>
                    <a:pt x="127931" y="0"/>
                  </a:cubicBezTo>
                  <a:cubicBezTo>
                    <a:pt x="68031" y="0"/>
                    <a:pt x="17217" y="38973"/>
                    <a:pt x="0" y="92583"/>
                  </a:cubicBezTo>
                  <a:lnTo>
                    <a:pt x="26060" y="92583"/>
                  </a:lnTo>
                  <a:cubicBezTo>
                    <a:pt x="42095" y="52552"/>
                    <a:pt x="81708" y="24212"/>
                    <a:pt x="127814" y="24212"/>
                  </a:cubicBezTo>
                  <a:lnTo>
                    <a:pt x="127931" y="24212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38" name="Полилиния: фигура 137">
              <a:extLst>
                <a:ext uri="{FF2B5EF4-FFF2-40B4-BE49-F238E27FC236}">
                  <a16:creationId xmlns:a16="http://schemas.microsoft.com/office/drawing/2014/main" id="{716E37BB-F674-DE35-37BA-DDF46F02E9FB}"/>
                </a:ext>
              </a:extLst>
            </p:cNvPr>
            <p:cNvSpPr/>
            <p:nvPr/>
          </p:nvSpPr>
          <p:spPr>
            <a:xfrm>
              <a:off x="9709985" y="4506607"/>
              <a:ext cx="254085" cy="92583"/>
            </a:xfrm>
            <a:custGeom>
              <a:avLst/>
              <a:gdLst>
                <a:gd name="connsiteX0" fmla="*/ 229802 w 254085"/>
                <a:gd name="connsiteY0" fmla="*/ 118 h 92583"/>
                <a:gd name="connsiteX1" fmla="*/ 229567 w 254085"/>
                <a:gd name="connsiteY1" fmla="*/ 118 h 92583"/>
                <a:gd name="connsiteX2" fmla="*/ 127814 w 254085"/>
                <a:gd name="connsiteY2" fmla="*/ 68371 h 92583"/>
                <a:gd name="connsiteX3" fmla="*/ 26060 w 254085"/>
                <a:gd name="connsiteY3" fmla="*/ 0 h 92583"/>
                <a:gd name="connsiteX4" fmla="*/ 0 w 254085"/>
                <a:gd name="connsiteY4" fmla="*/ 0 h 92583"/>
                <a:gd name="connsiteX5" fmla="*/ 127931 w 254085"/>
                <a:gd name="connsiteY5" fmla="*/ 92583 h 92583"/>
                <a:gd name="connsiteX6" fmla="*/ 229919 w 254085"/>
                <a:gd name="connsiteY6" fmla="*/ 46053 h 92583"/>
                <a:gd name="connsiteX7" fmla="*/ 229919 w 254085"/>
                <a:gd name="connsiteY7" fmla="*/ 87737 h 92583"/>
                <a:gd name="connsiteX8" fmla="*/ 254085 w 254085"/>
                <a:gd name="connsiteY8" fmla="*/ 87737 h 92583"/>
                <a:gd name="connsiteX9" fmla="*/ 254085 w 254085"/>
                <a:gd name="connsiteY9" fmla="*/ 118 h 92583"/>
                <a:gd name="connsiteX10" fmla="*/ 229919 w 254085"/>
                <a:gd name="connsiteY10" fmla="*/ 118 h 92583"/>
                <a:gd name="connsiteX11" fmla="*/ 229802 w 254085"/>
                <a:gd name="connsiteY11" fmla="*/ 118 h 92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5" h="92583">
                  <a:moveTo>
                    <a:pt x="229802" y="118"/>
                  </a:moveTo>
                  <a:lnTo>
                    <a:pt x="229567" y="118"/>
                  </a:lnTo>
                  <a:cubicBezTo>
                    <a:pt x="213532" y="40149"/>
                    <a:pt x="173912" y="68371"/>
                    <a:pt x="127814" y="68371"/>
                  </a:cubicBezTo>
                  <a:cubicBezTo>
                    <a:pt x="81708" y="68371"/>
                    <a:pt x="42095" y="40031"/>
                    <a:pt x="26060" y="0"/>
                  </a:cubicBezTo>
                  <a:lnTo>
                    <a:pt x="0" y="0"/>
                  </a:lnTo>
                  <a:cubicBezTo>
                    <a:pt x="17099" y="53610"/>
                    <a:pt x="67914" y="92583"/>
                    <a:pt x="127931" y="92583"/>
                  </a:cubicBezTo>
                  <a:cubicBezTo>
                    <a:pt x="168844" y="92583"/>
                    <a:pt x="205394" y="74511"/>
                    <a:pt x="229919" y="46053"/>
                  </a:cubicBezTo>
                  <a:lnTo>
                    <a:pt x="229919" y="87737"/>
                  </a:lnTo>
                  <a:lnTo>
                    <a:pt x="254085" y="87737"/>
                  </a:lnTo>
                  <a:lnTo>
                    <a:pt x="254085" y="118"/>
                  </a:lnTo>
                  <a:lnTo>
                    <a:pt x="229919" y="118"/>
                  </a:lnTo>
                  <a:lnTo>
                    <a:pt x="229802" y="118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39" name="Полилиния: фигура 138">
              <a:extLst>
                <a:ext uri="{FF2B5EF4-FFF2-40B4-BE49-F238E27FC236}">
                  <a16:creationId xmlns:a16="http://schemas.microsoft.com/office/drawing/2014/main" id="{F748DBBE-6F34-7801-F79D-C69FEFE5A6AB}"/>
                </a:ext>
              </a:extLst>
            </p:cNvPr>
            <p:cNvSpPr/>
            <p:nvPr/>
          </p:nvSpPr>
          <p:spPr>
            <a:xfrm>
              <a:off x="10218868" y="4845503"/>
              <a:ext cx="253968" cy="92694"/>
            </a:xfrm>
            <a:custGeom>
              <a:avLst/>
              <a:gdLst>
                <a:gd name="connsiteX0" fmla="*/ 127102 w 253968"/>
                <a:gd name="connsiteY0" fmla="*/ 0 h 92694"/>
                <a:gd name="connsiteX1" fmla="*/ 0 w 253968"/>
                <a:gd name="connsiteY1" fmla="*/ 92694 h 92694"/>
                <a:gd name="connsiteX2" fmla="*/ 25825 w 253968"/>
                <a:gd name="connsiteY2" fmla="*/ 92694 h 92694"/>
                <a:gd name="connsiteX3" fmla="*/ 126984 w 253968"/>
                <a:gd name="connsiteY3" fmla="*/ 24205 h 92694"/>
                <a:gd name="connsiteX4" fmla="*/ 228149 w 253968"/>
                <a:gd name="connsiteY4" fmla="*/ 92694 h 92694"/>
                <a:gd name="connsiteX5" fmla="*/ 253968 w 253968"/>
                <a:gd name="connsiteY5" fmla="*/ 92694 h 92694"/>
                <a:gd name="connsiteX6" fmla="*/ 126866 w 253968"/>
                <a:gd name="connsiteY6" fmla="*/ 0 h 92694"/>
                <a:gd name="connsiteX7" fmla="*/ 127102 w 253968"/>
                <a:gd name="connsiteY7" fmla="*/ 0 h 9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694">
                  <a:moveTo>
                    <a:pt x="127102" y="0"/>
                  </a:moveTo>
                  <a:cubicBezTo>
                    <a:pt x="67561" y="0"/>
                    <a:pt x="16864" y="39084"/>
                    <a:pt x="0" y="92694"/>
                  </a:cubicBezTo>
                  <a:lnTo>
                    <a:pt x="25825" y="92694"/>
                  </a:lnTo>
                  <a:cubicBezTo>
                    <a:pt x="41742" y="52663"/>
                    <a:pt x="81120" y="24205"/>
                    <a:pt x="126984" y="24205"/>
                  </a:cubicBezTo>
                  <a:cubicBezTo>
                    <a:pt x="172854" y="24205"/>
                    <a:pt x="212232" y="52663"/>
                    <a:pt x="228149" y="92694"/>
                  </a:cubicBezTo>
                  <a:lnTo>
                    <a:pt x="253968" y="92694"/>
                  </a:lnTo>
                  <a:cubicBezTo>
                    <a:pt x="236993" y="38967"/>
                    <a:pt x="186531" y="0"/>
                    <a:pt x="126866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40" name="Полилиния: фигура 139">
              <a:extLst>
                <a:ext uri="{FF2B5EF4-FFF2-40B4-BE49-F238E27FC236}">
                  <a16:creationId xmlns:a16="http://schemas.microsoft.com/office/drawing/2014/main" id="{DF46958C-6A16-561F-CFD1-3F5EA91925B6}"/>
                </a:ext>
              </a:extLst>
            </p:cNvPr>
            <p:cNvSpPr/>
            <p:nvPr/>
          </p:nvSpPr>
          <p:spPr>
            <a:xfrm>
              <a:off x="10218868" y="5017208"/>
              <a:ext cx="254209" cy="92576"/>
            </a:xfrm>
            <a:custGeom>
              <a:avLst/>
              <a:gdLst>
                <a:gd name="connsiteX0" fmla="*/ 127102 w 254209"/>
                <a:gd name="connsiteY0" fmla="*/ 68371 h 92576"/>
                <a:gd name="connsiteX1" fmla="*/ 25943 w 254209"/>
                <a:gd name="connsiteY1" fmla="*/ 0 h 92576"/>
                <a:gd name="connsiteX2" fmla="*/ 0 w 254209"/>
                <a:gd name="connsiteY2" fmla="*/ 0 h 92576"/>
                <a:gd name="connsiteX3" fmla="*/ 127102 w 254209"/>
                <a:gd name="connsiteY3" fmla="*/ 92577 h 92576"/>
                <a:gd name="connsiteX4" fmla="*/ 254210 w 254209"/>
                <a:gd name="connsiteY4" fmla="*/ 0 h 92576"/>
                <a:gd name="connsiteX5" fmla="*/ 228267 w 254209"/>
                <a:gd name="connsiteY5" fmla="*/ 0 h 92576"/>
                <a:gd name="connsiteX6" fmla="*/ 127102 w 254209"/>
                <a:gd name="connsiteY6" fmla="*/ 68371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9" h="92576">
                  <a:moveTo>
                    <a:pt x="127102" y="68371"/>
                  </a:moveTo>
                  <a:cubicBezTo>
                    <a:pt x="81238" y="68371"/>
                    <a:pt x="41860" y="40031"/>
                    <a:pt x="25943" y="0"/>
                  </a:cubicBezTo>
                  <a:lnTo>
                    <a:pt x="0" y="0"/>
                  </a:lnTo>
                  <a:cubicBezTo>
                    <a:pt x="16982" y="53610"/>
                    <a:pt x="67443" y="92577"/>
                    <a:pt x="127102" y="92577"/>
                  </a:cubicBezTo>
                  <a:cubicBezTo>
                    <a:pt x="186766" y="92577"/>
                    <a:pt x="237228" y="53610"/>
                    <a:pt x="254210" y="0"/>
                  </a:cubicBezTo>
                  <a:lnTo>
                    <a:pt x="228267" y="0"/>
                  </a:lnTo>
                  <a:cubicBezTo>
                    <a:pt x="212350" y="40031"/>
                    <a:pt x="172972" y="68371"/>
                    <a:pt x="127102" y="68371"/>
                  </a:cubicBez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41" name="Полилиния: фигура 140">
              <a:extLst>
                <a:ext uri="{FF2B5EF4-FFF2-40B4-BE49-F238E27FC236}">
                  <a16:creationId xmlns:a16="http://schemas.microsoft.com/office/drawing/2014/main" id="{6D46D7B7-4B91-B96B-6318-4CF76792E49E}"/>
                </a:ext>
              </a:extLst>
            </p:cNvPr>
            <p:cNvSpPr/>
            <p:nvPr/>
          </p:nvSpPr>
          <p:spPr>
            <a:xfrm>
              <a:off x="9709750" y="4850349"/>
              <a:ext cx="254320" cy="87736"/>
            </a:xfrm>
            <a:custGeom>
              <a:avLst/>
              <a:gdLst>
                <a:gd name="connsiteX0" fmla="*/ 230155 w 254320"/>
                <a:gd name="connsiteY0" fmla="*/ 63414 h 87736"/>
                <a:gd name="connsiteX1" fmla="*/ 24173 w 254320"/>
                <a:gd name="connsiteY1" fmla="*/ 63414 h 87736"/>
                <a:gd name="connsiteX2" fmla="*/ 24173 w 254320"/>
                <a:gd name="connsiteY2" fmla="*/ 0 h 87736"/>
                <a:gd name="connsiteX3" fmla="*/ 0 w 254320"/>
                <a:gd name="connsiteY3" fmla="*/ 0 h 87736"/>
                <a:gd name="connsiteX4" fmla="*/ 0 w 254320"/>
                <a:gd name="connsiteY4" fmla="*/ 87737 h 87736"/>
                <a:gd name="connsiteX5" fmla="*/ 254321 w 254320"/>
                <a:gd name="connsiteY5" fmla="*/ 87737 h 87736"/>
                <a:gd name="connsiteX6" fmla="*/ 254321 w 254320"/>
                <a:gd name="connsiteY6" fmla="*/ 0 h 87736"/>
                <a:gd name="connsiteX7" fmla="*/ 230155 w 254320"/>
                <a:gd name="connsiteY7" fmla="*/ 0 h 87736"/>
                <a:gd name="connsiteX8" fmla="*/ 230155 w 254320"/>
                <a:gd name="connsiteY8" fmla="*/ 63414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0" h="87736">
                  <a:moveTo>
                    <a:pt x="230155" y="63414"/>
                  </a:moveTo>
                  <a:lnTo>
                    <a:pt x="24173" y="63414"/>
                  </a:lnTo>
                  <a:lnTo>
                    <a:pt x="24173" y="0"/>
                  </a:lnTo>
                  <a:lnTo>
                    <a:pt x="0" y="0"/>
                  </a:lnTo>
                  <a:lnTo>
                    <a:pt x="0" y="87737"/>
                  </a:lnTo>
                  <a:lnTo>
                    <a:pt x="254321" y="87737"/>
                  </a:lnTo>
                  <a:lnTo>
                    <a:pt x="254321" y="0"/>
                  </a:lnTo>
                  <a:lnTo>
                    <a:pt x="230155" y="0"/>
                  </a:lnTo>
                  <a:lnTo>
                    <a:pt x="230155" y="63414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42" name="Полилиния: фигура 141">
              <a:extLst>
                <a:ext uri="{FF2B5EF4-FFF2-40B4-BE49-F238E27FC236}">
                  <a16:creationId xmlns:a16="http://schemas.microsoft.com/office/drawing/2014/main" id="{4AA5B724-BB71-8286-7283-95BDE30F8CBD}"/>
                </a:ext>
              </a:extLst>
            </p:cNvPr>
            <p:cNvSpPr/>
            <p:nvPr/>
          </p:nvSpPr>
          <p:spPr>
            <a:xfrm>
              <a:off x="9709750" y="5017325"/>
              <a:ext cx="254320" cy="87736"/>
            </a:xfrm>
            <a:custGeom>
              <a:avLst/>
              <a:gdLst>
                <a:gd name="connsiteX0" fmla="*/ 0 w 254320"/>
                <a:gd name="connsiteY0" fmla="*/ 87737 h 87736"/>
                <a:gd name="connsiteX1" fmla="*/ 24173 w 254320"/>
                <a:gd name="connsiteY1" fmla="*/ 87737 h 87736"/>
                <a:gd name="connsiteX2" fmla="*/ 24173 w 254320"/>
                <a:gd name="connsiteY2" fmla="*/ 24323 h 87736"/>
                <a:gd name="connsiteX3" fmla="*/ 230155 w 254320"/>
                <a:gd name="connsiteY3" fmla="*/ 24323 h 87736"/>
                <a:gd name="connsiteX4" fmla="*/ 230155 w 254320"/>
                <a:gd name="connsiteY4" fmla="*/ 87737 h 87736"/>
                <a:gd name="connsiteX5" fmla="*/ 254321 w 254320"/>
                <a:gd name="connsiteY5" fmla="*/ 87737 h 87736"/>
                <a:gd name="connsiteX6" fmla="*/ 254321 w 254320"/>
                <a:gd name="connsiteY6" fmla="*/ 0 h 87736"/>
                <a:gd name="connsiteX7" fmla="*/ 0 w 254320"/>
                <a:gd name="connsiteY7" fmla="*/ 0 h 87736"/>
                <a:gd name="connsiteX8" fmla="*/ 0 w 254320"/>
                <a:gd name="connsiteY8" fmla="*/ 8773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0" h="87736">
                  <a:moveTo>
                    <a:pt x="0" y="87737"/>
                  </a:moveTo>
                  <a:lnTo>
                    <a:pt x="24173" y="87737"/>
                  </a:lnTo>
                  <a:lnTo>
                    <a:pt x="24173" y="24323"/>
                  </a:lnTo>
                  <a:lnTo>
                    <a:pt x="230155" y="24323"/>
                  </a:lnTo>
                  <a:lnTo>
                    <a:pt x="230155" y="87737"/>
                  </a:lnTo>
                  <a:lnTo>
                    <a:pt x="254321" y="87737"/>
                  </a:lnTo>
                  <a:lnTo>
                    <a:pt x="254321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43" name="Полилиния: фигура 142">
              <a:extLst>
                <a:ext uri="{FF2B5EF4-FFF2-40B4-BE49-F238E27FC236}">
                  <a16:creationId xmlns:a16="http://schemas.microsoft.com/office/drawing/2014/main" id="{9AE7A7D3-65E4-3312-064D-7854E92B4923}"/>
                </a:ext>
              </a:extLst>
            </p:cNvPr>
            <p:cNvSpPr/>
            <p:nvPr/>
          </p:nvSpPr>
          <p:spPr>
            <a:xfrm>
              <a:off x="8805996" y="4937962"/>
              <a:ext cx="24172" cy="167093"/>
            </a:xfrm>
            <a:custGeom>
              <a:avLst/>
              <a:gdLst>
                <a:gd name="connsiteX0" fmla="*/ 24173 w 24172"/>
                <a:gd name="connsiteY0" fmla="*/ 0 h 167093"/>
                <a:gd name="connsiteX1" fmla="*/ 0 w 24172"/>
                <a:gd name="connsiteY1" fmla="*/ 0 h 167093"/>
                <a:gd name="connsiteX2" fmla="*/ 0 w 24172"/>
                <a:gd name="connsiteY2" fmla="*/ 167094 h 167093"/>
                <a:gd name="connsiteX3" fmla="*/ 24173 w 24172"/>
                <a:gd name="connsiteY3" fmla="*/ 167094 h 167093"/>
                <a:gd name="connsiteX4" fmla="*/ 24173 w 24172"/>
                <a:gd name="connsiteY4" fmla="*/ 0 h 167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2" h="167093">
                  <a:moveTo>
                    <a:pt x="24173" y="0"/>
                  </a:moveTo>
                  <a:lnTo>
                    <a:pt x="0" y="0"/>
                  </a:lnTo>
                  <a:lnTo>
                    <a:pt x="0" y="167094"/>
                  </a:lnTo>
                  <a:lnTo>
                    <a:pt x="24173" y="167094"/>
                  </a:lnTo>
                  <a:lnTo>
                    <a:pt x="24173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44" name="Полилиния: фигура 143">
              <a:extLst>
                <a:ext uri="{FF2B5EF4-FFF2-40B4-BE49-F238E27FC236}">
                  <a16:creationId xmlns:a16="http://schemas.microsoft.com/office/drawing/2014/main" id="{626C4013-4987-80D9-D4BF-F8AD3A588A77}"/>
                </a:ext>
              </a:extLst>
            </p:cNvPr>
            <p:cNvSpPr/>
            <p:nvPr/>
          </p:nvSpPr>
          <p:spPr>
            <a:xfrm>
              <a:off x="8690919" y="4850349"/>
              <a:ext cx="254320" cy="24205"/>
            </a:xfrm>
            <a:custGeom>
              <a:avLst/>
              <a:gdLst>
                <a:gd name="connsiteX0" fmla="*/ 254321 w 254320"/>
                <a:gd name="connsiteY0" fmla="*/ 0 h 24205"/>
                <a:gd name="connsiteX1" fmla="*/ 0 w 254320"/>
                <a:gd name="connsiteY1" fmla="*/ 0 h 24205"/>
                <a:gd name="connsiteX2" fmla="*/ 0 w 254320"/>
                <a:gd name="connsiteY2" fmla="*/ 24205 h 24205"/>
                <a:gd name="connsiteX3" fmla="*/ 254321 w 254320"/>
                <a:gd name="connsiteY3" fmla="*/ 24205 h 24205"/>
                <a:gd name="connsiteX4" fmla="*/ 254321 w 254320"/>
                <a:gd name="connsiteY4" fmla="*/ 0 h 2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0" h="24205">
                  <a:moveTo>
                    <a:pt x="254321" y="0"/>
                  </a:moveTo>
                  <a:lnTo>
                    <a:pt x="0" y="0"/>
                  </a:lnTo>
                  <a:lnTo>
                    <a:pt x="0" y="24205"/>
                  </a:lnTo>
                  <a:lnTo>
                    <a:pt x="254321" y="24205"/>
                  </a:lnTo>
                  <a:lnTo>
                    <a:pt x="254321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45" name="Полилиния: фигура 144">
              <a:extLst>
                <a:ext uri="{FF2B5EF4-FFF2-40B4-BE49-F238E27FC236}">
                  <a16:creationId xmlns:a16="http://schemas.microsoft.com/office/drawing/2014/main" id="{6FFEBC6B-3C03-87AB-A4D1-12AAD079CEA5}"/>
                </a:ext>
              </a:extLst>
            </p:cNvPr>
            <p:cNvSpPr/>
            <p:nvPr/>
          </p:nvSpPr>
          <p:spPr>
            <a:xfrm>
              <a:off x="8181818" y="4845503"/>
              <a:ext cx="253968" cy="92694"/>
            </a:xfrm>
            <a:custGeom>
              <a:avLst/>
              <a:gdLst>
                <a:gd name="connsiteX0" fmla="*/ 127102 w 253968"/>
                <a:gd name="connsiteY0" fmla="*/ 0 h 92694"/>
                <a:gd name="connsiteX1" fmla="*/ 0 w 253968"/>
                <a:gd name="connsiteY1" fmla="*/ 92694 h 92694"/>
                <a:gd name="connsiteX2" fmla="*/ 25821 w 253968"/>
                <a:gd name="connsiteY2" fmla="*/ 92694 h 92694"/>
                <a:gd name="connsiteX3" fmla="*/ 126985 w 253968"/>
                <a:gd name="connsiteY3" fmla="*/ 24205 h 92694"/>
                <a:gd name="connsiteX4" fmla="*/ 228147 w 253968"/>
                <a:gd name="connsiteY4" fmla="*/ 92694 h 92694"/>
                <a:gd name="connsiteX5" fmla="*/ 253969 w 253968"/>
                <a:gd name="connsiteY5" fmla="*/ 92694 h 92694"/>
                <a:gd name="connsiteX6" fmla="*/ 126866 w 253968"/>
                <a:gd name="connsiteY6" fmla="*/ 0 h 92694"/>
                <a:gd name="connsiteX7" fmla="*/ 127102 w 253968"/>
                <a:gd name="connsiteY7" fmla="*/ 0 h 9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694">
                  <a:moveTo>
                    <a:pt x="127102" y="0"/>
                  </a:moveTo>
                  <a:cubicBezTo>
                    <a:pt x="67560" y="0"/>
                    <a:pt x="16860" y="39084"/>
                    <a:pt x="0" y="92694"/>
                  </a:cubicBezTo>
                  <a:lnTo>
                    <a:pt x="25821" y="92694"/>
                  </a:lnTo>
                  <a:cubicBezTo>
                    <a:pt x="41738" y="52663"/>
                    <a:pt x="81119" y="24205"/>
                    <a:pt x="126985" y="24205"/>
                  </a:cubicBezTo>
                  <a:cubicBezTo>
                    <a:pt x="172850" y="24205"/>
                    <a:pt x="212230" y="52663"/>
                    <a:pt x="228147" y="92694"/>
                  </a:cubicBezTo>
                  <a:lnTo>
                    <a:pt x="253969" y="92694"/>
                  </a:lnTo>
                  <a:cubicBezTo>
                    <a:pt x="236990" y="38967"/>
                    <a:pt x="186527" y="0"/>
                    <a:pt x="126866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46" name="Полилиния: фигура 145">
              <a:extLst>
                <a:ext uri="{FF2B5EF4-FFF2-40B4-BE49-F238E27FC236}">
                  <a16:creationId xmlns:a16="http://schemas.microsoft.com/office/drawing/2014/main" id="{1858A9FB-0113-CDFE-5093-26E49F5F6DD4}"/>
                </a:ext>
              </a:extLst>
            </p:cNvPr>
            <p:cNvSpPr/>
            <p:nvPr/>
          </p:nvSpPr>
          <p:spPr>
            <a:xfrm>
              <a:off x="8181818" y="5017208"/>
              <a:ext cx="254204" cy="92576"/>
            </a:xfrm>
            <a:custGeom>
              <a:avLst/>
              <a:gdLst>
                <a:gd name="connsiteX0" fmla="*/ 127102 w 254204"/>
                <a:gd name="connsiteY0" fmla="*/ 68371 h 92576"/>
                <a:gd name="connsiteX1" fmla="*/ 25939 w 254204"/>
                <a:gd name="connsiteY1" fmla="*/ 0 h 92576"/>
                <a:gd name="connsiteX2" fmla="*/ 0 w 254204"/>
                <a:gd name="connsiteY2" fmla="*/ 0 h 92576"/>
                <a:gd name="connsiteX3" fmla="*/ 127102 w 254204"/>
                <a:gd name="connsiteY3" fmla="*/ 92577 h 92576"/>
                <a:gd name="connsiteX4" fmla="*/ 254204 w 254204"/>
                <a:gd name="connsiteY4" fmla="*/ 0 h 92576"/>
                <a:gd name="connsiteX5" fmla="*/ 228266 w 254204"/>
                <a:gd name="connsiteY5" fmla="*/ 0 h 92576"/>
                <a:gd name="connsiteX6" fmla="*/ 127102 w 254204"/>
                <a:gd name="connsiteY6" fmla="*/ 68371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4" h="92576">
                  <a:moveTo>
                    <a:pt x="127102" y="68371"/>
                  </a:moveTo>
                  <a:cubicBezTo>
                    <a:pt x="81237" y="68371"/>
                    <a:pt x="41857" y="40031"/>
                    <a:pt x="25939" y="0"/>
                  </a:cubicBezTo>
                  <a:lnTo>
                    <a:pt x="0" y="0"/>
                  </a:lnTo>
                  <a:cubicBezTo>
                    <a:pt x="16978" y="53610"/>
                    <a:pt x="67442" y="92577"/>
                    <a:pt x="127102" y="92577"/>
                  </a:cubicBezTo>
                  <a:cubicBezTo>
                    <a:pt x="186762" y="92577"/>
                    <a:pt x="237226" y="53610"/>
                    <a:pt x="254204" y="0"/>
                  </a:cubicBezTo>
                  <a:lnTo>
                    <a:pt x="228266" y="0"/>
                  </a:lnTo>
                  <a:cubicBezTo>
                    <a:pt x="212348" y="40031"/>
                    <a:pt x="172967" y="68371"/>
                    <a:pt x="127102" y="68371"/>
                  </a:cubicBez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47" name="Полилиния: фигура 146">
              <a:extLst>
                <a:ext uri="{FF2B5EF4-FFF2-40B4-BE49-F238E27FC236}">
                  <a16:creationId xmlns:a16="http://schemas.microsoft.com/office/drawing/2014/main" id="{3A5C1F98-EE6A-4C1D-4365-60B50F142B66}"/>
                </a:ext>
              </a:extLst>
            </p:cNvPr>
            <p:cNvSpPr/>
            <p:nvPr/>
          </p:nvSpPr>
          <p:spPr>
            <a:xfrm>
              <a:off x="9200403" y="4845745"/>
              <a:ext cx="254085" cy="92576"/>
            </a:xfrm>
            <a:custGeom>
              <a:avLst/>
              <a:gdLst>
                <a:gd name="connsiteX0" fmla="*/ 127925 w 254085"/>
                <a:gd name="connsiteY0" fmla="*/ 24205 h 92576"/>
                <a:gd name="connsiteX1" fmla="*/ 229678 w 254085"/>
                <a:gd name="connsiteY1" fmla="*/ 92459 h 92576"/>
                <a:gd name="connsiteX2" fmla="*/ 254086 w 254085"/>
                <a:gd name="connsiteY2" fmla="*/ 92459 h 92576"/>
                <a:gd name="connsiteX3" fmla="*/ 254086 w 254085"/>
                <a:gd name="connsiteY3" fmla="*/ 4840 h 92576"/>
                <a:gd name="connsiteX4" fmla="*/ 229913 w 254085"/>
                <a:gd name="connsiteY4" fmla="*/ 4840 h 92576"/>
                <a:gd name="connsiteX5" fmla="*/ 229913 w 254085"/>
                <a:gd name="connsiteY5" fmla="*/ 46523 h 92576"/>
                <a:gd name="connsiteX6" fmla="*/ 127925 w 254085"/>
                <a:gd name="connsiteY6" fmla="*/ 0 h 92576"/>
                <a:gd name="connsiteX7" fmla="*/ 0 w 254085"/>
                <a:gd name="connsiteY7" fmla="*/ 92577 h 92576"/>
                <a:gd name="connsiteX8" fmla="*/ 26054 w 254085"/>
                <a:gd name="connsiteY8" fmla="*/ 92577 h 92576"/>
                <a:gd name="connsiteX9" fmla="*/ 127807 w 254085"/>
                <a:gd name="connsiteY9" fmla="*/ 24205 h 92576"/>
                <a:gd name="connsiteX10" fmla="*/ 127925 w 254085"/>
                <a:gd name="connsiteY10" fmla="*/ 24205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85" h="92576">
                  <a:moveTo>
                    <a:pt x="127925" y="24205"/>
                  </a:moveTo>
                  <a:cubicBezTo>
                    <a:pt x="174148" y="24205"/>
                    <a:pt x="213643" y="52552"/>
                    <a:pt x="229678" y="92459"/>
                  </a:cubicBezTo>
                  <a:lnTo>
                    <a:pt x="254086" y="92459"/>
                  </a:lnTo>
                  <a:lnTo>
                    <a:pt x="254086" y="4840"/>
                  </a:lnTo>
                  <a:lnTo>
                    <a:pt x="229913" y="4840"/>
                  </a:lnTo>
                  <a:lnTo>
                    <a:pt x="229913" y="46523"/>
                  </a:lnTo>
                  <a:cubicBezTo>
                    <a:pt x="205270" y="18066"/>
                    <a:pt x="168720" y="0"/>
                    <a:pt x="127925" y="0"/>
                  </a:cubicBezTo>
                  <a:cubicBezTo>
                    <a:pt x="68031" y="0"/>
                    <a:pt x="17210" y="38967"/>
                    <a:pt x="0" y="92577"/>
                  </a:cubicBezTo>
                  <a:lnTo>
                    <a:pt x="26054" y="92577"/>
                  </a:lnTo>
                  <a:cubicBezTo>
                    <a:pt x="42089" y="52545"/>
                    <a:pt x="81708" y="24205"/>
                    <a:pt x="127807" y="24205"/>
                  </a:cubicBezTo>
                  <a:lnTo>
                    <a:pt x="127925" y="24205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48" name="Полилиния: фигура 147">
              <a:extLst>
                <a:ext uri="{FF2B5EF4-FFF2-40B4-BE49-F238E27FC236}">
                  <a16:creationId xmlns:a16="http://schemas.microsoft.com/office/drawing/2014/main" id="{8CFFE11E-CEED-CFD5-6210-1F7CF91523CE}"/>
                </a:ext>
              </a:extLst>
            </p:cNvPr>
            <p:cNvSpPr/>
            <p:nvPr/>
          </p:nvSpPr>
          <p:spPr>
            <a:xfrm>
              <a:off x="9200632" y="5017084"/>
              <a:ext cx="254085" cy="92576"/>
            </a:xfrm>
            <a:custGeom>
              <a:avLst/>
              <a:gdLst>
                <a:gd name="connsiteX0" fmla="*/ 229795 w 254085"/>
                <a:gd name="connsiteY0" fmla="*/ 118 h 92576"/>
                <a:gd name="connsiteX1" fmla="*/ 229560 w 254085"/>
                <a:gd name="connsiteY1" fmla="*/ 118 h 92576"/>
                <a:gd name="connsiteX2" fmla="*/ 127807 w 254085"/>
                <a:gd name="connsiteY2" fmla="*/ 68371 h 92576"/>
                <a:gd name="connsiteX3" fmla="*/ 26054 w 254085"/>
                <a:gd name="connsiteY3" fmla="*/ 0 h 92576"/>
                <a:gd name="connsiteX4" fmla="*/ 0 w 254085"/>
                <a:gd name="connsiteY4" fmla="*/ 0 h 92576"/>
                <a:gd name="connsiteX5" fmla="*/ 127925 w 254085"/>
                <a:gd name="connsiteY5" fmla="*/ 92576 h 92576"/>
                <a:gd name="connsiteX6" fmla="*/ 229913 w 254085"/>
                <a:gd name="connsiteY6" fmla="*/ 46053 h 92576"/>
                <a:gd name="connsiteX7" fmla="*/ 229913 w 254085"/>
                <a:gd name="connsiteY7" fmla="*/ 87737 h 92576"/>
                <a:gd name="connsiteX8" fmla="*/ 254086 w 254085"/>
                <a:gd name="connsiteY8" fmla="*/ 87737 h 92576"/>
                <a:gd name="connsiteX9" fmla="*/ 254086 w 254085"/>
                <a:gd name="connsiteY9" fmla="*/ 118 h 92576"/>
                <a:gd name="connsiteX10" fmla="*/ 229913 w 254085"/>
                <a:gd name="connsiteY10" fmla="*/ 118 h 92576"/>
                <a:gd name="connsiteX11" fmla="*/ 229795 w 254085"/>
                <a:gd name="connsiteY11" fmla="*/ 118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5" h="92576">
                  <a:moveTo>
                    <a:pt x="229795" y="118"/>
                  </a:moveTo>
                  <a:lnTo>
                    <a:pt x="229560" y="118"/>
                  </a:lnTo>
                  <a:cubicBezTo>
                    <a:pt x="213525" y="40149"/>
                    <a:pt x="173912" y="68371"/>
                    <a:pt x="127807" y="68371"/>
                  </a:cubicBezTo>
                  <a:cubicBezTo>
                    <a:pt x="81708" y="68371"/>
                    <a:pt x="42089" y="40025"/>
                    <a:pt x="26054" y="0"/>
                  </a:cubicBezTo>
                  <a:lnTo>
                    <a:pt x="0" y="0"/>
                  </a:lnTo>
                  <a:cubicBezTo>
                    <a:pt x="17093" y="53610"/>
                    <a:pt x="67914" y="92576"/>
                    <a:pt x="127925" y="92576"/>
                  </a:cubicBezTo>
                  <a:cubicBezTo>
                    <a:pt x="168837" y="92576"/>
                    <a:pt x="205394" y="74510"/>
                    <a:pt x="229913" y="46053"/>
                  </a:cubicBezTo>
                  <a:lnTo>
                    <a:pt x="229913" y="87737"/>
                  </a:lnTo>
                  <a:lnTo>
                    <a:pt x="254086" y="87737"/>
                  </a:lnTo>
                  <a:lnTo>
                    <a:pt x="254086" y="118"/>
                  </a:lnTo>
                  <a:lnTo>
                    <a:pt x="229913" y="118"/>
                  </a:lnTo>
                  <a:lnTo>
                    <a:pt x="229795" y="118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49" name="Полилиния: фигура 148">
              <a:extLst>
                <a:ext uri="{FF2B5EF4-FFF2-40B4-BE49-F238E27FC236}">
                  <a16:creationId xmlns:a16="http://schemas.microsoft.com/office/drawing/2014/main" id="{CBB07DA2-E79D-F0D6-87F6-D54AABAB58E5}"/>
                </a:ext>
              </a:extLst>
            </p:cNvPr>
            <p:cNvSpPr/>
            <p:nvPr/>
          </p:nvSpPr>
          <p:spPr>
            <a:xfrm>
              <a:off x="10333945" y="5448439"/>
              <a:ext cx="24172" cy="167087"/>
            </a:xfrm>
            <a:custGeom>
              <a:avLst/>
              <a:gdLst>
                <a:gd name="connsiteX0" fmla="*/ 24173 w 24172"/>
                <a:gd name="connsiteY0" fmla="*/ 0 h 167087"/>
                <a:gd name="connsiteX1" fmla="*/ 0 w 24172"/>
                <a:gd name="connsiteY1" fmla="*/ 0 h 167087"/>
                <a:gd name="connsiteX2" fmla="*/ 0 w 24172"/>
                <a:gd name="connsiteY2" fmla="*/ 167087 h 167087"/>
                <a:gd name="connsiteX3" fmla="*/ 24173 w 24172"/>
                <a:gd name="connsiteY3" fmla="*/ 167087 h 167087"/>
                <a:gd name="connsiteX4" fmla="*/ 24173 w 24172"/>
                <a:gd name="connsiteY4" fmla="*/ 0 h 167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2" h="167087">
                  <a:moveTo>
                    <a:pt x="24173" y="0"/>
                  </a:moveTo>
                  <a:lnTo>
                    <a:pt x="0" y="0"/>
                  </a:lnTo>
                  <a:lnTo>
                    <a:pt x="0" y="167087"/>
                  </a:lnTo>
                  <a:lnTo>
                    <a:pt x="24173" y="167087"/>
                  </a:lnTo>
                  <a:lnTo>
                    <a:pt x="24173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50" name="Полилиния: фигура 149">
              <a:extLst>
                <a:ext uri="{FF2B5EF4-FFF2-40B4-BE49-F238E27FC236}">
                  <a16:creationId xmlns:a16="http://schemas.microsoft.com/office/drawing/2014/main" id="{BBD024A4-F450-497E-17DE-DC390BEF2792}"/>
                </a:ext>
              </a:extLst>
            </p:cNvPr>
            <p:cNvSpPr/>
            <p:nvPr/>
          </p:nvSpPr>
          <p:spPr>
            <a:xfrm>
              <a:off x="10218868" y="5360820"/>
              <a:ext cx="254327" cy="24211"/>
            </a:xfrm>
            <a:custGeom>
              <a:avLst/>
              <a:gdLst>
                <a:gd name="connsiteX0" fmla="*/ 254327 w 254327"/>
                <a:gd name="connsiteY0" fmla="*/ 0 h 24211"/>
                <a:gd name="connsiteX1" fmla="*/ 0 w 254327"/>
                <a:gd name="connsiteY1" fmla="*/ 0 h 24211"/>
                <a:gd name="connsiteX2" fmla="*/ 0 w 254327"/>
                <a:gd name="connsiteY2" fmla="*/ 24212 h 24211"/>
                <a:gd name="connsiteX3" fmla="*/ 254327 w 254327"/>
                <a:gd name="connsiteY3" fmla="*/ 24212 h 24211"/>
                <a:gd name="connsiteX4" fmla="*/ 254327 w 254327"/>
                <a:gd name="connsiteY4" fmla="*/ 0 h 24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7" h="24211">
                  <a:moveTo>
                    <a:pt x="254327" y="0"/>
                  </a:moveTo>
                  <a:lnTo>
                    <a:pt x="0" y="0"/>
                  </a:lnTo>
                  <a:lnTo>
                    <a:pt x="0" y="24212"/>
                  </a:lnTo>
                  <a:lnTo>
                    <a:pt x="254327" y="24212"/>
                  </a:lnTo>
                  <a:lnTo>
                    <a:pt x="254327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51" name="Полилиния: фигура 150">
              <a:extLst>
                <a:ext uri="{FF2B5EF4-FFF2-40B4-BE49-F238E27FC236}">
                  <a16:creationId xmlns:a16="http://schemas.microsoft.com/office/drawing/2014/main" id="{47C8B762-CD5D-086A-1EB2-136500C4C4C3}"/>
                </a:ext>
              </a:extLst>
            </p:cNvPr>
            <p:cNvSpPr/>
            <p:nvPr/>
          </p:nvSpPr>
          <p:spPr>
            <a:xfrm>
              <a:off x="9709750" y="5355987"/>
              <a:ext cx="253968" cy="92700"/>
            </a:xfrm>
            <a:custGeom>
              <a:avLst/>
              <a:gdLst>
                <a:gd name="connsiteX0" fmla="*/ 127102 w 253968"/>
                <a:gd name="connsiteY0" fmla="*/ 0 h 92700"/>
                <a:gd name="connsiteX1" fmla="*/ 0 w 253968"/>
                <a:gd name="connsiteY1" fmla="*/ 92701 h 92700"/>
                <a:gd name="connsiteX2" fmla="*/ 25825 w 253968"/>
                <a:gd name="connsiteY2" fmla="*/ 92701 h 92700"/>
                <a:gd name="connsiteX3" fmla="*/ 126984 w 253968"/>
                <a:gd name="connsiteY3" fmla="*/ 24205 h 92700"/>
                <a:gd name="connsiteX4" fmla="*/ 228149 w 253968"/>
                <a:gd name="connsiteY4" fmla="*/ 92701 h 92700"/>
                <a:gd name="connsiteX5" fmla="*/ 253968 w 253968"/>
                <a:gd name="connsiteY5" fmla="*/ 92701 h 92700"/>
                <a:gd name="connsiteX6" fmla="*/ 126867 w 253968"/>
                <a:gd name="connsiteY6" fmla="*/ 0 h 92700"/>
                <a:gd name="connsiteX7" fmla="*/ 127102 w 253968"/>
                <a:gd name="connsiteY7" fmla="*/ 0 h 9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700">
                  <a:moveTo>
                    <a:pt x="127102" y="0"/>
                  </a:moveTo>
                  <a:cubicBezTo>
                    <a:pt x="67561" y="0"/>
                    <a:pt x="16864" y="39084"/>
                    <a:pt x="0" y="92701"/>
                  </a:cubicBezTo>
                  <a:lnTo>
                    <a:pt x="25825" y="92701"/>
                  </a:lnTo>
                  <a:cubicBezTo>
                    <a:pt x="41742" y="52669"/>
                    <a:pt x="81120" y="24205"/>
                    <a:pt x="126984" y="24205"/>
                  </a:cubicBezTo>
                  <a:cubicBezTo>
                    <a:pt x="172848" y="24205"/>
                    <a:pt x="212232" y="52669"/>
                    <a:pt x="228149" y="92701"/>
                  </a:cubicBezTo>
                  <a:lnTo>
                    <a:pt x="253968" y="92701"/>
                  </a:lnTo>
                  <a:cubicBezTo>
                    <a:pt x="236993" y="38967"/>
                    <a:pt x="186531" y="0"/>
                    <a:pt x="126867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52" name="Полилиния: фигура 151">
              <a:extLst>
                <a:ext uri="{FF2B5EF4-FFF2-40B4-BE49-F238E27FC236}">
                  <a16:creationId xmlns:a16="http://schemas.microsoft.com/office/drawing/2014/main" id="{018065FA-CCAF-DB56-C3D8-046A0947DEF8}"/>
                </a:ext>
              </a:extLst>
            </p:cNvPr>
            <p:cNvSpPr/>
            <p:nvPr/>
          </p:nvSpPr>
          <p:spPr>
            <a:xfrm>
              <a:off x="9709750" y="5527567"/>
              <a:ext cx="254203" cy="92576"/>
            </a:xfrm>
            <a:custGeom>
              <a:avLst/>
              <a:gdLst>
                <a:gd name="connsiteX0" fmla="*/ 127102 w 254203"/>
                <a:gd name="connsiteY0" fmla="*/ 68371 h 92576"/>
                <a:gd name="connsiteX1" fmla="*/ 25943 w 254203"/>
                <a:gd name="connsiteY1" fmla="*/ 0 h 92576"/>
                <a:gd name="connsiteX2" fmla="*/ 0 w 254203"/>
                <a:gd name="connsiteY2" fmla="*/ 0 h 92576"/>
                <a:gd name="connsiteX3" fmla="*/ 127102 w 254203"/>
                <a:gd name="connsiteY3" fmla="*/ 92577 h 92576"/>
                <a:gd name="connsiteX4" fmla="*/ 254203 w 254203"/>
                <a:gd name="connsiteY4" fmla="*/ 0 h 92576"/>
                <a:gd name="connsiteX5" fmla="*/ 228267 w 254203"/>
                <a:gd name="connsiteY5" fmla="*/ 0 h 92576"/>
                <a:gd name="connsiteX6" fmla="*/ 127102 w 254203"/>
                <a:gd name="connsiteY6" fmla="*/ 68371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3" h="92576">
                  <a:moveTo>
                    <a:pt x="127102" y="68371"/>
                  </a:moveTo>
                  <a:cubicBezTo>
                    <a:pt x="81238" y="68371"/>
                    <a:pt x="41860" y="40031"/>
                    <a:pt x="25943" y="0"/>
                  </a:cubicBezTo>
                  <a:lnTo>
                    <a:pt x="0" y="0"/>
                  </a:lnTo>
                  <a:cubicBezTo>
                    <a:pt x="16982" y="53610"/>
                    <a:pt x="67443" y="92577"/>
                    <a:pt x="127102" y="92577"/>
                  </a:cubicBezTo>
                  <a:cubicBezTo>
                    <a:pt x="186766" y="92577"/>
                    <a:pt x="237228" y="53610"/>
                    <a:pt x="254203" y="0"/>
                  </a:cubicBezTo>
                  <a:lnTo>
                    <a:pt x="228267" y="0"/>
                  </a:lnTo>
                  <a:cubicBezTo>
                    <a:pt x="212350" y="40031"/>
                    <a:pt x="172965" y="68371"/>
                    <a:pt x="127102" y="68371"/>
                  </a:cubicBez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53" name="Полилиния: фигура 152">
              <a:extLst>
                <a:ext uri="{FF2B5EF4-FFF2-40B4-BE49-F238E27FC236}">
                  <a16:creationId xmlns:a16="http://schemas.microsoft.com/office/drawing/2014/main" id="{AC9F7A4B-ECEE-8FC8-EA76-B5B30A7B567B}"/>
                </a:ext>
              </a:extLst>
            </p:cNvPr>
            <p:cNvSpPr/>
            <p:nvPr/>
          </p:nvSpPr>
          <p:spPr>
            <a:xfrm>
              <a:off x="9200403" y="5360709"/>
              <a:ext cx="254320" cy="87736"/>
            </a:xfrm>
            <a:custGeom>
              <a:avLst/>
              <a:gdLst>
                <a:gd name="connsiteX0" fmla="*/ 230148 w 254320"/>
                <a:gd name="connsiteY0" fmla="*/ 63414 h 87736"/>
                <a:gd name="connsiteX1" fmla="*/ 24284 w 254320"/>
                <a:gd name="connsiteY1" fmla="*/ 63414 h 87736"/>
                <a:gd name="connsiteX2" fmla="*/ 24284 w 254320"/>
                <a:gd name="connsiteY2" fmla="*/ 0 h 87736"/>
                <a:gd name="connsiteX3" fmla="*/ 0 w 254320"/>
                <a:gd name="connsiteY3" fmla="*/ 0 h 87736"/>
                <a:gd name="connsiteX4" fmla="*/ 0 w 254320"/>
                <a:gd name="connsiteY4" fmla="*/ 87737 h 87736"/>
                <a:gd name="connsiteX5" fmla="*/ 254321 w 254320"/>
                <a:gd name="connsiteY5" fmla="*/ 87737 h 87736"/>
                <a:gd name="connsiteX6" fmla="*/ 254321 w 254320"/>
                <a:gd name="connsiteY6" fmla="*/ 0 h 87736"/>
                <a:gd name="connsiteX7" fmla="*/ 230148 w 254320"/>
                <a:gd name="connsiteY7" fmla="*/ 0 h 87736"/>
                <a:gd name="connsiteX8" fmla="*/ 230148 w 254320"/>
                <a:gd name="connsiteY8" fmla="*/ 63414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0" h="87736">
                  <a:moveTo>
                    <a:pt x="230148" y="63414"/>
                  </a:moveTo>
                  <a:lnTo>
                    <a:pt x="24284" y="63414"/>
                  </a:lnTo>
                  <a:lnTo>
                    <a:pt x="24284" y="0"/>
                  </a:lnTo>
                  <a:lnTo>
                    <a:pt x="0" y="0"/>
                  </a:lnTo>
                  <a:lnTo>
                    <a:pt x="0" y="87737"/>
                  </a:lnTo>
                  <a:lnTo>
                    <a:pt x="254321" y="87737"/>
                  </a:lnTo>
                  <a:lnTo>
                    <a:pt x="254321" y="0"/>
                  </a:lnTo>
                  <a:lnTo>
                    <a:pt x="230148" y="0"/>
                  </a:lnTo>
                  <a:lnTo>
                    <a:pt x="230148" y="63414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54" name="Полилиния: фигура 153">
              <a:extLst>
                <a:ext uri="{FF2B5EF4-FFF2-40B4-BE49-F238E27FC236}">
                  <a16:creationId xmlns:a16="http://schemas.microsoft.com/office/drawing/2014/main" id="{429CB370-8219-C0A5-E919-713869E55868}"/>
                </a:ext>
              </a:extLst>
            </p:cNvPr>
            <p:cNvSpPr/>
            <p:nvPr/>
          </p:nvSpPr>
          <p:spPr>
            <a:xfrm>
              <a:off x="9200397" y="5527796"/>
              <a:ext cx="254320" cy="87618"/>
            </a:xfrm>
            <a:custGeom>
              <a:avLst/>
              <a:gdLst>
                <a:gd name="connsiteX0" fmla="*/ 0 w 254320"/>
                <a:gd name="connsiteY0" fmla="*/ 87619 h 87618"/>
                <a:gd name="connsiteX1" fmla="*/ 24284 w 254320"/>
                <a:gd name="connsiteY1" fmla="*/ 87619 h 87618"/>
                <a:gd name="connsiteX2" fmla="*/ 24284 w 254320"/>
                <a:gd name="connsiteY2" fmla="*/ 24323 h 87618"/>
                <a:gd name="connsiteX3" fmla="*/ 230148 w 254320"/>
                <a:gd name="connsiteY3" fmla="*/ 24323 h 87618"/>
                <a:gd name="connsiteX4" fmla="*/ 230148 w 254320"/>
                <a:gd name="connsiteY4" fmla="*/ 87619 h 87618"/>
                <a:gd name="connsiteX5" fmla="*/ 254321 w 254320"/>
                <a:gd name="connsiteY5" fmla="*/ 87619 h 87618"/>
                <a:gd name="connsiteX6" fmla="*/ 254321 w 254320"/>
                <a:gd name="connsiteY6" fmla="*/ 0 h 87618"/>
                <a:gd name="connsiteX7" fmla="*/ 0 w 254320"/>
                <a:gd name="connsiteY7" fmla="*/ 0 h 87618"/>
                <a:gd name="connsiteX8" fmla="*/ 0 w 254320"/>
                <a:gd name="connsiteY8" fmla="*/ 87619 h 8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0" h="87618">
                  <a:moveTo>
                    <a:pt x="0" y="87619"/>
                  </a:moveTo>
                  <a:lnTo>
                    <a:pt x="24284" y="87619"/>
                  </a:lnTo>
                  <a:lnTo>
                    <a:pt x="24284" y="24323"/>
                  </a:lnTo>
                  <a:lnTo>
                    <a:pt x="230148" y="24323"/>
                  </a:lnTo>
                  <a:lnTo>
                    <a:pt x="230148" y="87619"/>
                  </a:lnTo>
                  <a:lnTo>
                    <a:pt x="254321" y="87619"/>
                  </a:lnTo>
                  <a:lnTo>
                    <a:pt x="254321" y="0"/>
                  </a:lnTo>
                  <a:lnTo>
                    <a:pt x="0" y="0"/>
                  </a:lnTo>
                  <a:lnTo>
                    <a:pt x="0" y="87619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55" name="Полилиния: фигура 154">
              <a:extLst>
                <a:ext uri="{FF2B5EF4-FFF2-40B4-BE49-F238E27FC236}">
                  <a16:creationId xmlns:a16="http://schemas.microsoft.com/office/drawing/2014/main" id="{43711011-FD52-8490-AFE6-B1F45EC2C62F}"/>
                </a:ext>
              </a:extLst>
            </p:cNvPr>
            <p:cNvSpPr/>
            <p:nvPr/>
          </p:nvSpPr>
          <p:spPr>
            <a:xfrm>
              <a:off x="8296775" y="5448439"/>
              <a:ext cx="24170" cy="167087"/>
            </a:xfrm>
            <a:custGeom>
              <a:avLst/>
              <a:gdLst>
                <a:gd name="connsiteX0" fmla="*/ 24170 w 24170"/>
                <a:gd name="connsiteY0" fmla="*/ 0 h 167087"/>
                <a:gd name="connsiteX1" fmla="*/ 0 w 24170"/>
                <a:gd name="connsiteY1" fmla="*/ 0 h 167087"/>
                <a:gd name="connsiteX2" fmla="*/ 0 w 24170"/>
                <a:gd name="connsiteY2" fmla="*/ 167087 h 167087"/>
                <a:gd name="connsiteX3" fmla="*/ 24170 w 24170"/>
                <a:gd name="connsiteY3" fmla="*/ 167087 h 167087"/>
                <a:gd name="connsiteX4" fmla="*/ 24170 w 24170"/>
                <a:gd name="connsiteY4" fmla="*/ 0 h 167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0" h="167087">
                  <a:moveTo>
                    <a:pt x="24170" y="0"/>
                  </a:moveTo>
                  <a:lnTo>
                    <a:pt x="0" y="0"/>
                  </a:lnTo>
                  <a:lnTo>
                    <a:pt x="0" y="167087"/>
                  </a:lnTo>
                  <a:lnTo>
                    <a:pt x="24170" y="167087"/>
                  </a:lnTo>
                  <a:lnTo>
                    <a:pt x="24170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56" name="Полилиния: фигура 155">
              <a:extLst>
                <a:ext uri="{FF2B5EF4-FFF2-40B4-BE49-F238E27FC236}">
                  <a16:creationId xmlns:a16="http://schemas.microsoft.com/office/drawing/2014/main" id="{F3CD279E-FC6D-7022-00E0-4A6632A4919E}"/>
                </a:ext>
              </a:extLst>
            </p:cNvPr>
            <p:cNvSpPr/>
            <p:nvPr/>
          </p:nvSpPr>
          <p:spPr>
            <a:xfrm>
              <a:off x="8181703" y="5360820"/>
              <a:ext cx="254322" cy="24211"/>
            </a:xfrm>
            <a:custGeom>
              <a:avLst/>
              <a:gdLst>
                <a:gd name="connsiteX0" fmla="*/ 254323 w 254322"/>
                <a:gd name="connsiteY0" fmla="*/ 0 h 24211"/>
                <a:gd name="connsiteX1" fmla="*/ 0 w 254322"/>
                <a:gd name="connsiteY1" fmla="*/ 0 h 24211"/>
                <a:gd name="connsiteX2" fmla="*/ 0 w 254322"/>
                <a:gd name="connsiteY2" fmla="*/ 24212 h 24211"/>
                <a:gd name="connsiteX3" fmla="*/ 254323 w 254322"/>
                <a:gd name="connsiteY3" fmla="*/ 24212 h 24211"/>
                <a:gd name="connsiteX4" fmla="*/ 254323 w 254322"/>
                <a:gd name="connsiteY4" fmla="*/ 0 h 24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2" h="24211">
                  <a:moveTo>
                    <a:pt x="254323" y="0"/>
                  </a:moveTo>
                  <a:lnTo>
                    <a:pt x="0" y="0"/>
                  </a:lnTo>
                  <a:lnTo>
                    <a:pt x="0" y="24212"/>
                  </a:lnTo>
                  <a:lnTo>
                    <a:pt x="254323" y="24212"/>
                  </a:lnTo>
                  <a:lnTo>
                    <a:pt x="254323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57" name="Полилиния: фигура 156">
              <a:extLst>
                <a:ext uri="{FF2B5EF4-FFF2-40B4-BE49-F238E27FC236}">
                  <a16:creationId xmlns:a16="http://schemas.microsoft.com/office/drawing/2014/main" id="{9BE664D0-D1C7-B7F0-B71C-C891A8BCE500}"/>
                </a:ext>
              </a:extLst>
            </p:cNvPr>
            <p:cNvSpPr/>
            <p:nvPr/>
          </p:nvSpPr>
          <p:spPr>
            <a:xfrm>
              <a:off x="8690919" y="5356228"/>
              <a:ext cx="254085" cy="92582"/>
            </a:xfrm>
            <a:custGeom>
              <a:avLst/>
              <a:gdLst>
                <a:gd name="connsiteX0" fmla="*/ 127925 w 254085"/>
                <a:gd name="connsiteY0" fmla="*/ 24212 h 92582"/>
                <a:gd name="connsiteX1" fmla="*/ 229678 w 254085"/>
                <a:gd name="connsiteY1" fmla="*/ 92465 h 92582"/>
                <a:gd name="connsiteX2" fmla="*/ 254086 w 254085"/>
                <a:gd name="connsiteY2" fmla="*/ 92465 h 92582"/>
                <a:gd name="connsiteX3" fmla="*/ 254086 w 254085"/>
                <a:gd name="connsiteY3" fmla="*/ 4846 h 92582"/>
                <a:gd name="connsiteX4" fmla="*/ 229913 w 254085"/>
                <a:gd name="connsiteY4" fmla="*/ 4846 h 92582"/>
                <a:gd name="connsiteX5" fmla="*/ 229913 w 254085"/>
                <a:gd name="connsiteY5" fmla="*/ 46530 h 92582"/>
                <a:gd name="connsiteX6" fmla="*/ 127925 w 254085"/>
                <a:gd name="connsiteY6" fmla="*/ 0 h 92582"/>
                <a:gd name="connsiteX7" fmla="*/ 0 w 254085"/>
                <a:gd name="connsiteY7" fmla="*/ 92583 h 92582"/>
                <a:gd name="connsiteX8" fmla="*/ 26054 w 254085"/>
                <a:gd name="connsiteY8" fmla="*/ 92583 h 92582"/>
                <a:gd name="connsiteX9" fmla="*/ 127807 w 254085"/>
                <a:gd name="connsiteY9" fmla="*/ 24212 h 92582"/>
                <a:gd name="connsiteX10" fmla="*/ 127925 w 254085"/>
                <a:gd name="connsiteY10" fmla="*/ 24212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85" h="92582">
                  <a:moveTo>
                    <a:pt x="127925" y="24212"/>
                  </a:moveTo>
                  <a:cubicBezTo>
                    <a:pt x="174147" y="24212"/>
                    <a:pt x="213643" y="52552"/>
                    <a:pt x="229678" y="92465"/>
                  </a:cubicBezTo>
                  <a:lnTo>
                    <a:pt x="254086" y="92465"/>
                  </a:lnTo>
                  <a:lnTo>
                    <a:pt x="254086" y="4846"/>
                  </a:lnTo>
                  <a:lnTo>
                    <a:pt x="229913" y="4846"/>
                  </a:lnTo>
                  <a:lnTo>
                    <a:pt x="229913" y="46530"/>
                  </a:lnTo>
                  <a:cubicBezTo>
                    <a:pt x="205270" y="18066"/>
                    <a:pt x="168720" y="0"/>
                    <a:pt x="127925" y="0"/>
                  </a:cubicBezTo>
                  <a:cubicBezTo>
                    <a:pt x="68031" y="0"/>
                    <a:pt x="17210" y="38973"/>
                    <a:pt x="0" y="92583"/>
                  </a:cubicBezTo>
                  <a:lnTo>
                    <a:pt x="26054" y="92583"/>
                  </a:lnTo>
                  <a:cubicBezTo>
                    <a:pt x="42089" y="52552"/>
                    <a:pt x="81708" y="24212"/>
                    <a:pt x="127807" y="24212"/>
                  </a:cubicBezTo>
                  <a:lnTo>
                    <a:pt x="127925" y="24212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58" name="Полилиния: фигура 157">
              <a:extLst>
                <a:ext uri="{FF2B5EF4-FFF2-40B4-BE49-F238E27FC236}">
                  <a16:creationId xmlns:a16="http://schemas.microsoft.com/office/drawing/2014/main" id="{EA361E16-C4BF-2458-C350-77AA0625F952}"/>
                </a:ext>
              </a:extLst>
            </p:cNvPr>
            <p:cNvSpPr/>
            <p:nvPr/>
          </p:nvSpPr>
          <p:spPr>
            <a:xfrm>
              <a:off x="8691148" y="5527449"/>
              <a:ext cx="254085" cy="92576"/>
            </a:xfrm>
            <a:custGeom>
              <a:avLst/>
              <a:gdLst>
                <a:gd name="connsiteX0" fmla="*/ 229795 w 254085"/>
                <a:gd name="connsiteY0" fmla="*/ 118 h 92576"/>
                <a:gd name="connsiteX1" fmla="*/ 229560 w 254085"/>
                <a:gd name="connsiteY1" fmla="*/ 118 h 92576"/>
                <a:gd name="connsiteX2" fmla="*/ 127807 w 254085"/>
                <a:gd name="connsiteY2" fmla="*/ 68371 h 92576"/>
                <a:gd name="connsiteX3" fmla="*/ 26060 w 254085"/>
                <a:gd name="connsiteY3" fmla="*/ 0 h 92576"/>
                <a:gd name="connsiteX4" fmla="*/ 0 w 254085"/>
                <a:gd name="connsiteY4" fmla="*/ 0 h 92576"/>
                <a:gd name="connsiteX5" fmla="*/ 127931 w 254085"/>
                <a:gd name="connsiteY5" fmla="*/ 92577 h 92576"/>
                <a:gd name="connsiteX6" fmla="*/ 229919 w 254085"/>
                <a:gd name="connsiteY6" fmla="*/ 46053 h 92576"/>
                <a:gd name="connsiteX7" fmla="*/ 229919 w 254085"/>
                <a:gd name="connsiteY7" fmla="*/ 87737 h 92576"/>
                <a:gd name="connsiteX8" fmla="*/ 254086 w 254085"/>
                <a:gd name="connsiteY8" fmla="*/ 87737 h 92576"/>
                <a:gd name="connsiteX9" fmla="*/ 254086 w 254085"/>
                <a:gd name="connsiteY9" fmla="*/ 118 h 92576"/>
                <a:gd name="connsiteX10" fmla="*/ 229919 w 254085"/>
                <a:gd name="connsiteY10" fmla="*/ 118 h 92576"/>
                <a:gd name="connsiteX11" fmla="*/ 229795 w 254085"/>
                <a:gd name="connsiteY11" fmla="*/ 118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5" h="92576">
                  <a:moveTo>
                    <a:pt x="229795" y="118"/>
                  </a:moveTo>
                  <a:lnTo>
                    <a:pt x="229560" y="118"/>
                  </a:lnTo>
                  <a:cubicBezTo>
                    <a:pt x="213525" y="40149"/>
                    <a:pt x="173912" y="68371"/>
                    <a:pt x="127807" y="68371"/>
                  </a:cubicBezTo>
                  <a:cubicBezTo>
                    <a:pt x="81708" y="68371"/>
                    <a:pt x="42095" y="40031"/>
                    <a:pt x="26060" y="0"/>
                  </a:cubicBezTo>
                  <a:lnTo>
                    <a:pt x="0" y="0"/>
                  </a:lnTo>
                  <a:cubicBezTo>
                    <a:pt x="17099" y="53610"/>
                    <a:pt x="67914" y="92577"/>
                    <a:pt x="127931" y="92577"/>
                  </a:cubicBezTo>
                  <a:cubicBezTo>
                    <a:pt x="168844" y="92577"/>
                    <a:pt x="205394" y="74511"/>
                    <a:pt x="229919" y="46053"/>
                  </a:cubicBezTo>
                  <a:lnTo>
                    <a:pt x="229919" y="87737"/>
                  </a:lnTo>
                  <a:lnTo>
                    <a:pt x="254086" y="87737"/>
                  </a:lnTo>
                  <a:lnTo>
                    <a:pt x="254086" y="118"/>
                  </a:lnTo>
                  <a:lnTo>
                    <a:pt x="229919" y="118"/>
                  </a:lnTo>
                  <a:lnTo>
                    <a:pt x="229795" y="118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59" name="Полилиния: фигура 158">
              <a:extLst>
                <a:ext uri="{FF2B5EF4-FFF2-40B4-BE49-F238E27FC236}">
                  <a16:creationId xmlns:a16="http://schemas.microsoft.com/office/drawing/2014/main" id="{9FE60181-2206-BDFA-1ABB-275560C0348E}"/>
                </a:ext>
              </a:extLst>
            </p:cNvPr>
            <p:cNvSpPr/>
            <p:nvPr/>
          </p:nvSpPr>
          <p:spPr>
            <a:xfrm>
              <a:off x="8181818" y="5866574"/>
              <a:ext cx="254086" cy="92576"/>
            </a:xfrm>
            <a:custGeom>
              <a:avLst/>
              <a:gdLst>
                <a:gd name="connsiteX0" fmla="*/ 127928 w 254086"/>
                <a:gd name="connsiteY0" fmla="*/ 24206 h 92576"/>
                <a:gd name="connsiteX1" fmla="*/ 229680 w 254086"/>
                <a:gd name="connsiteY1" fmla="*/ 92459 h 92576"/>
                <a:gd name="connsiteX2" fmla="*/ 254087 w 254086"/>
                <a:gd name="connsiteY2" fmla="*/ 92459 h 92576"/>
                <a:gd name="connsiteX3" fmla="*/ 254087 w 254086"/>
                <a:gd name="connsiteY3" fmla="*/ 4840 h 92576"/>
                <a:gd name="connsiteX4" fmla="*/ 229916 w 254086"/>
                <a:gd name="connsiteY4" fmla="*/ 4840 h 92576"/>
                <a:gd name="connsiteX5" fmla="*/ 229916 w 254086"/>
                <a:gd name="connsiteY5" fmla="*/ 46524 h 92576"/>
                <a:gd name="connsiteX6" fmla="*/ 127928 w 254086"/>
                <a:gd name="connsiteY6" fmla="*/ 0 h 92576"/>
                <a:gd name="connsiteX7" fmla="*/ 0 w 254086"/>
                <a:gd name="connsiteY7" fmla="*/ 92577 h 92576"/>
                <a:gd name="connsiteX8" fmla="*/ 26057 w 254086"/>
                <a:gd name="connsiteY8" fmla="*/ 92577 h 92576"/>
                <a:gd name="connsiteX9" fmla="*/ 127810 w 254086"/>
                <a:gd name="connsiteY9" fmla="*/ 24206 h 92576"/>
                <a:gd name="connsiteX10" fmla="*/ 127928 w 254086"/>
                <a:gd name="connsiteY10" fmla="*/ 24206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86" h="92576">
                  <a:moveTo>
                    <a:pt x="127928" y="24206"/>
                  </a:moveTo>
                  <a:cubicBezTo>
                    <a:pt x="174147" y="24206"/>
                    <a:pt x="213645" y="52546"/>
                    <a:pt x="229680" y="92459"/>
                  </a:cubicBezTo>
                  <a:lnTo>
                    <a:pt x="254087" y="92459"/>
                  </a:lnTo>
                  <a:lnTo>
                    <a:pt x="254087" y="4840"/>
                  </a:lnTo>
                  <a:lnTo>
                    <a:pt x="229916" y="4840"/>
                  </a:lnTo>
                  <a:lnTo>
                    <a:pt x="229916" y="46524"/>
                  </a:lnTo>
                  <a:cubicBezTo>
                    <a:pt x="205274" y="18066"/>
                    <a:pt x="168723" y="0"/>
                    <a:pt x="127928" y="0"/>
                  </a:cubicBezTo>
                  <a:cubicBezTo>
                    <a:pt x="68031" y="0"/>
                    <a:pt x="17214" y="38967"/>
                    <a:pt x="0" y="92577"/>
                  </a:cubicBezTo>
                  <a:lnTo>
                    <a:pt x="26057" y="92577"/>
                  </a:lnTo>
                  <a:cubicBezTo>
                    <a:pt x="42092" y="52546"/>
                    <a:pt x="81708" y="24206"/>
                    <a:pt x="127810" y="24206"/>
                  </a:cubicBezTo>
                  <a:lnTo>
                    <a:pt x="127928" y="24206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60" name="Полилиния: фигура 159">
              <a:extLst>
                <a:ext uri="{FF2B5EF4-FFF2-40B4-BE49-F238E27FC236}">
                  <a16:creationId xmlns:a16="http://schemas.microsoft.com/office/drawing/2014/main" id="{C36E3BD8-8552-FF22-3F0D-0B68B89CECF4}"/>
                </a:ext>
              </a:extLst>
            </p:cNvPr>
            <p:cNvSpPr/>
            <p:nvPr/>
          </p:nvSpPr>
          <p:spPr>
            <a:xfrm>
              <a:off x="8181933" y="6037920"/>
              <a:ext cx="254086" cy="92583"/>
            </a:xfrm>
            <a:custGeom>
              <a:avLst/>
              <a:gdLst>
                <a:gd name="connsiteX0" fmla="*/ 229798 w 254086"/>
                <a:gd name="connsiteY0" fmla="*/ 124 h 92583"/>
                <a:gd name="connsiteX1" fmla="*/ 229562 w 254086"/>
                <a:gd name="connsiteY1" fmla="*/ 124 h 92583"/>
                <a:gd name="connsiteX2" fmla="*/ 127810 w 254086"/>
                <a:gd name="connsiteY2" fmla="*/ 68371 h 92583"/>
                <a:gd name="connsiteX3" fmla="*/ 26056 w 254086"/>
                <a:gd name="connsiteY3" fmla="*/ 0 h 92583"/>
                <a:gd name="connsiteX4" fmla="*/ 0 w 254086"/>
                <a:gd name="connsiteY4" fmla="*/ 0 h 92583"/>
                <a:gd name="connsiteX5" fmla="*/ 127927 w 254086"/>
                <a:gd name="connsiteY5" fmla="*/ 92583 h 92583"/>
                <a:gd name="connsiteX6" fmla="*/ 229916 w 254086"/>
                <a:gd name="connsiteY6" fmla="*/ 46053 h 92583"/>
                <a:gd name="connsiteX7" fmla="*/ 229916 w 254086"/>
                <a:gd name="connsiteY7" fmla="*/ 87737 h 92583"/>
                <a:gd name="connsiteX8" fmla="*/ 254086 w 254086"/>
                <a:gd name="connsiteY8" fmla="*/ 87737 h 92583"/>
                <a:gd name="connsiteX9" fmla="*/ 254086 w 254086"/>
                <a:gd name="connsiteY9" fmla="*/ 124 h 92583"/>
                <a:gd name="connsiteX10" fmla="*/ 229916 w 254086"/>
                <a:gd name="connsiteY10" fmla="*/ 124 h 92583"/>
                <a:gd name="connsiteX11" fmla="*/ 229798 w 254086"/>
                <a:gd name="connsiteY11" fmla="*/ 124 h 92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6" h="92583">
                  <a:moveTo>
                    <a:pt x="229798" y="124"/>
                  </a:moveTo>
                  <a:lnTo>
                    <a:pt x="229562" y="124"/>
                  </a:lnTo>
                  <a:cubicBezTo>
                    <a:pt x="213527" y="40149"/>
                    <a:pt x="173910" y="68371"/>
                    <a:pt x="127810" y="68371"/>
                  </a:cubicBezTo>
                  <a:cubicBezTo>
                    <a:pt x="81708" y="68371"/>
                    <a:pt x="42092" y="40031"/>
                    <a:pt x="26056" y="0"/>
                  </a:cubicBezTo>
                  <a:lnTo>
                    <a:pt x="0" y="0"/>
                  </a:lnTo>
                  <a:cubicBezTo>
                    <a:pt x="17096" y="53610"/>
                    <a:pt x="67913" y="92583"/>
                    <a:pt x="127927" y="92583"/>
                  </a:cubicBezTo>
                  <a:cubicBezTo>
                    <a:pt x="168841" y="92583"/>
                    <a:pt x="205391" y="74517"/>
                    <a:pt x="229916" y="46053"/>
                  </a:cubicBezTo>
                  <a:lnTo>
                    <a:pt x="229916" y="87737"/>
                  </a:lnTo>
                  <a:lnTo>
                    <a:pt x="254086" y="87737"/>
                  </a:lnTo>
                  <a:lnTo>
                    <a:pt x="254086" y="124"/>
                  </a:lnTo>
                  <a:lnTo>
                    <a:pt x="229916" y="124"/>
                  </a:lnTo>
                  <a:lnTo>
                    <a:pt x="229798" y="124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61" name="Полилиния: фигура 160">
              <a:extLst>
                <a:ext uri="{FF2B5EF4-FFF2-40B4-BE49-F238E27FC236}">
                  <a16:creationId xmlns:a16="http://schemas.microsoft.com/office/drawing/2014/main" id="{7CDE25EE-5131-79D9-81AD-F09AEEA3041E}"/>
                </a:ext>
              </a:extLst>
            </p:cNvPr>
            <p:cNvSpPr/>
            <p:nvPr/>
          </p:nvSpPr>
          <p:spPr>
            <a:xfrm>
              <a:off x="9824821" y="5958805"/>
              <a:ext cx="24172" cy="167093"/>
            </a:xfrm>
            <a:custGeom>
              <a:avLst/>
              <a:gdLst>
                <a:gd name="connsiteX0" fmla="*/ 24173 w 24172"/>
                <a:gd name="connsiteY0" fmla="*/ 0 h 167093"/>
                <a:gd name="connsiteX1" fmla="*/ 0 w 24172"/>
                <a:gd name="connsiteY1" fmla="*/ 0 h 167093"/>
                <a:gd name="connsiteX2" fmla="*/ 0 w 24172"/>
                <a:gd name="connsiteY2" fmla="*/ 167094 h 167093"/>
                <a:gd name="connsiteX3" fmla="*/ 24173 w 24172"/>
                <a:gd name="connsiteY3" fmla="*/ 167094 h 167093"/>
                <a:gd name="connsiteX4" fmla="*/ 24173 w 24172"/>
                <a:gd name="connsiteY4" fmla="*/ 0 h 167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2" h="167093">
                  <a:moveTo>
                    <a:pt x="24173" y="0"/>
                  </a:moveTo>
                  <a:lnTo>
                    <a:pt x="0" y="0"/>
                  </a:lnTo>
                  <a:lnTo>
                    <a:pt x="0" y="167094"/>
                  </a:lnTo>
                  <a:lnTo>
                    <a:pt x="24173" y="167094"/>
                  </a:lnTo>
                  <a:lnTo>
                    <a:pt x="24173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62" name="Полилиния: фигура 161">
              <a:extLst>
                <a:ext uri="{FF2B5EF4-FFF2-40B4-BE49-F238E27FC236}">
                  <a16:creationId xmlns:a16="http://schemas.microsoft.com/office/drawing/2014/main" id="{B3F62EE6-7A66-E6DE-D230-2A13E1E26AE1}"/>
                </a:ext>
              </a:extLst>
            </p:cNvPr>
            <p:cNvSpPr/>
            <p:nvPr/>
          </p:nvSpPr>
          <p:spPr>
            <a:xfrm>
              <a:off x="9709750" y="5871192"/>
              <a:ext cx="254320" cy="24205"/>
            </a:xfrm>
            <a:custGeom>
              <a:avLst/>
              <a:gdLst>
                <a:gd name="connsiteX0" fmla="*/ 254321 w 254320"/>
                <a:gd name="connsiteY0" fmla="*/ 0 h 24205"/>
                <a:gd name="connsiteX1" fmla="*/ 0 w 254320"/>
                <a:gd name="connsiteY1" fmla="*/ 0 h 24205"/>
                <a:gd name="connsiteX2" fmla="*/ 0 w 254320"/>
                <a:gd name="connsiteY2" fmla="*/ 24205 h 24205"/>
                <a:gd name="connsiteX3" fmla="*/ 254321 w 254320"/>
                <a:gd name="connsiteY3" fmla="*/ 24205 h 24205"/>
                <a:gd name="connsiteX4" fmla="*/ 254321 w 254320"/>
                <a:gd name="connsiteY4" fmla="*/ 0 h 2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0" h="24205">
                  <a:moveTo>
                    <a:pt x="254321" y="0"/>
                  </a:moveTo>
                  <a:lnTo>
                    <a:pt x="0" y="0"/>
                  </a:lnTo>
                  <a:lnTo>
                    <a:pt x="0" y="24205"/>
                  </a:lnTo>
                  <a:lnTo>
                    <a:pt x="254321" y="24205"/>
                  </a:lnTo>
                  <a:lnTo>
                    <a:pt x="254321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63" name="Полилиния: фигура 162">
              <a:extLst>
                <a:ext uri="{FF2B5EF4-FFF2-40B4-BE49-F238E27FC236}">
                  <a16:creationId xmlns:a16="http://schemas.microsoft.com/office/drawing/2014/main" id="{79F58CC0-2BB8-A976-0DF1-AAB1BE932420}"/>
                </a:ext>
              </a:extLst>
            </p:cNvPr>
            <p:cNvSpPr/>
            <p:nvPr/>
          </p:nvSpPr>
          <p:spPr>
            <a:xfrm>
              <a:off x="9200534" y="5866346"/>
              <a:ext cx="253968" cy="92694"/>
            </a:xfrm>
            <a:custGeom>
              <a:avLst/>
              <a:gdLst>
                <a:gd name="connsiteX0" fmla="*/ 127102 w 253968"/>
                <a:gd name="connsiteY0" fmla="*/ 0 h 92694"/>
                <a:gd name="connsiteX1" fmla="*/ 0 w 253968"/>
                <a:gd name="connsiteY1" fmla="*/ 92694 h 92694"/>
                <a:gd name="connsiteX2" fmla="*/ 25825 w 253968"/>
                <a:gd name="connsiteY2" fmla="*/ 92694 h 92694"/>
                <a:gd name="connsiteX3" fmla="*/ 126984 w 253968"/>
                <a:gd name="connsiteY3" fmla="*/ 24205 h 92694"/>
                <a:gd name="connsiteX4" fmla="*/ 228149 w 253968"/>
                <a:gd name="connsiteY4" fmla="*/ 92694 h 92694"/>
                <a:gd name="connsiteX5" fmla="*/ 253968 w 253968"/>
                <a:gd name="connsiteY5" fmla="*/ 92694 h 92694"/>
                <a:gd name="connsiteX6" fmla="*/ 126866 w 253968"/>
                <a:gd name="connsiteY6" fmla="*/ 0 h 92694"/>
                <a:gd name="connsiteX7" fmla="*/ 127102 w 253968"/>
                <a:gd name="connsiteY7" fmla="*/ 0 h 9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694">
                  <a:moveTo>
                    <a:pt x="127102" y="0"/>
                  </a:moveTo>
                  <a:cubicBezTo>
                    <a:pt x="67561" y="0"/>
                    <a:pt x="16864" y="39084"/>
                    <a:pt x="0" y="92694"/>
                  </a:cubicBezTo>
                  <a:lnTo>
                    <a:pt x="25825" y="92694"/>
                  </a:lnTo>
                  <a:cubicBezTo>
                    <a:pt x="41742" y="52663"/>
                    <a:pt x="81120" y="24205"/>
                    <a:pt x="126984" y="24205"/>
                  </a:cubicBezTo>
                  <a:cubicBezTo>
                    <a:pt x="172854" y="24205"/>
                    <a:pt x="212232" y="52663"/>
                    <a:pt x="228149" y="92694"/>
                  </a:cubicBezTo>
                  <a:lnTo>
                    <a:pt x="253968" y="92694"/>
                  </a:lnTo>
                  <a:cubicBezTo>
                    <a:pt x="236993" y="38967"/>
                    <a:pt x="186531" y="0"/>
                    <a:pt x="126866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64" name="Полилиния: фигура 163">
              <a:extLst>
                <a:ext uri="{FF2B5EF4-FFF2-40B4-BE49-F238E27FC236}">
                  <a16:creationId xmlns:a16="http://schemas.microsoft.com/office/drawing/2014/main" id="{7BB7C431-08EB-DA3D-88D0-5135EBB8F0A3}"/>
                </a:ext>
              </a:extLst>
            </p:cNvPr>
            <p:cNvSpPr/>
            <p:nvPr/>
          </p:nvSpPr>
          <p:spPr>
            <a:xfrm>
              <a:off x="9200540" y="6038037"/>
              <a:ext cx="254203" cy="92576"/>
            </a:xfrm>
            <a:custGeom>
              <a:avLst/>
              <a:gdLst>
                <a:gd name="connsiteX0" fmla="*/ 127102 w 254203"/>
                <a:gd name="connsiteY0" fmla="*/ 68371 h 92576"/>
                <a:gd name="connsiteX1" fmla="*/ 25943 w 254203"/>
                <a:gd name="connsiteY1" fmla="*/ 0 h 92576"/>
                <a:gd name="connsiteX2" fmla="*/ 0 w 254203"/>
                <a:gd name="connsiteY2" fmla="*/ 0 h 92576"/>
                <a:gd name="connsiteX3" fmla="*/ 127102 w 254203"/>
                <a:gd name="connsiteY3" fmla="*/ 92577 h 92576"/>
                <a:gd name="connsiteX4" fmla="*/ 254203 w 254203"/>
                <a:gd name="connsiteY4" fmla="*/ 0 h 92576"/>
                <a:gd name="connsiteX5" fmla="*/ 228267 w 254203"/>
                <a:gd name="connsiteY5" fmla="*/ 0 h 92576"/>
                <a:gd name="connsiteX6" fmla="*/ 127102 w 254203"/>
                <a:gd name="connsiteY6" fmla="*/ 68371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3" h="92576">
                  <a:moveTo>
                    <a:pt x="127102" y="68371"/>
                  </a:moveTo>
                  <a:cubicBezTo>
                    <a:pt x="81238" y="68371"/>
                    <a:pt x="41860" y="40031"/>
                    <a:pt x="25943" y="0"/>
                  </a:cubicBezTo>
                  <a:lnTo>
                    <a:pt x="0" y="0"/>
                  </a:lnTo>
                  <a:cubicBezTo>
                    <a:pt x="16982" y="53610"/>
                    <a:pt x="67443" y="92577"/>
                    <a:pt x="127102" y="92577"/>
                  </a:cubicBezTo>
                  <a:cubicBezTo>
                    <a:pt x="186766" y="92577"/>
                    <a:pt x="237228" y="53610"/>
                    <a:pt x="254203" y="0"/>
                  </a:cubicBezTo>
                  <a:lnTo>
                    <a:pt x="228267" y="0"/>
                  </a:lnTo>
                  <a:cubicBezTo>
                    <a:pt x="212350" y="40031"/>
                    <a:pt x="172972" y="68371"/>
                    <a:pt x="127102" y="68371"/>
                  </a:cubicBez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65" name="Полилиния: фигура 164">
              <a:extLst>
                <a:ext uri="{FF2B5EF4-FFF2-40B4-BE49-F238E27FC236}">
                  <a16:creationId xmlns:a16="http://schemas.microsoft.com/office/drawing/2014/main" id="{CD3B680B-0C90-5763-457A-E1D9D3A930C9}"/>
                </a:ext>
              </a:extLst>
            </p:cNvPr>
            <p:cNvSpPr/>
            <p:nvPr/>
          </p:nvSpPr>
          <p:spPr>
            <a:xfrm>
              <a:off x="8690919" y="5871192"/>
              <a:ext cx="254327" cy="87736"/>
            </a:xfrm>
            <a:custGeom>
              <a:avLst/>
              <a:gdLst>
                <a:gd name="connsiteX0" fmla="*/ 230154 w 254327"/>
                <a:gd name="connsiteY0" fmla="*/ 63414 h 87736"/>
                <a:gd name="connsiteX1" fmla="*/ 24173 w 254327"/>
                <a:gd name="connsiteY1" fmla="*/ 63414 h 87736"/>
                <a:gd name="connsiteX2" fmla="*/ 24173 w 254327"/>
                <a:gd name="connsiteY2" fmla="*/ 0 h 87736"/>
                <a:gd name="connsiteX3" fmla="*/ 0 w 254327"/>
                <a:gd name="connsiteY3" fmla="*/ 0 h 87736"/>
                <a:gd name="connsiteX4" fmla="*/ 0 w 254327"/>
                <a:gd name="connsiteY4" fmla="*/ 87737 h 87736"/>
                <a:gd name="connsiteX5" fmla="*/ 254327 w 254327"/>
                <a:gd name="connsiteY5" fmla="*/ 87737 h 87736"/>
                <a:gd name="connsiteX6" fmla="*/ 254327 w 254327"/>
                <a:gd name="connsiteY6" fmla="*/ 0 h 87736"/>
                <a:gd name="connsiteX7" fmla="*/ 230154 w 254327"/>
                <a:gd name="connsiteY7" fmla="*/ 0 h 87736"/>
                <a:gd name="connsiteX8" fmla="*/ 230154 w 254327"/>
                <a:gd name="connsiteY8" fmla="*/ 63414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736">
                  <a:moveTo>
                    <a:pt x="230154" y="63414"/>
                  </a:moveTo>
                  <a:lnTo>
                    <a:pt x="24173" y="63414"/>
                  </a:lnTo>
                  <a:lnTo>
                    <a:pt x="24173" y="0"/>
                  </a:lnTo>
                  <a:lnTo>
                    <a:pt x="0" y="0"/>
                  </a:lnTo>
                  <a:lnTo>
                    <a:pt x="0" y="87737"/>
                  </a:lnTo>
                  <a:lnTo>
                    <a:pt x="254327" y="87737"/>
                  </a:lnTo>
                  <a:lnTo>
                    <a:pt x="254327" y="0"/>
                  </a:lnTo>
                  <a:lnTo>
                    <a:pt x="230154" y="0"/>
                  </a:lnTo>
                  <a:lnTo>
                    <a:pt x="230154" y="63414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66" name="Полилиния: фигура 165">
              <a:extLst>
                <a:ext uri="{FF2B5EF4-FFF2-40B4-BE49-F238E27FC236}">
                  <a16:creationId xmlns:a16="http://schemas.microsoft.com/office/drawing/2014/main" id="{376B14ED-0626-1A35-AAAA-D0F43E5A4F36}"/>
                </a:ext>
              </a:extLst>
            </p:cNvPr>
            <p:cNvSpPr/>
            <p:nvPr/>
          </p:nvSpPr>
          <p:spPr>
            <a:xfrm>
              <a:off x="8690919" y="6038168"/>
              <a:ext cx="254320" cy="87736"/>
            </a:xfrm>
            <a:custGeom>
              <a:avLst/>
              <a:gdLst>
                <a:gd name="connsiteX0" fmla="*/ 0 w 254320"/>
                <a:gd name="connsiteY0" fmla="*/ 87737 h 87736"/>
                <a:gd name="connsiteX1" fmla="*/ 24173 w 254320"/>
                <a:gd name="connsiteY1" fmla="*/ 87737 h 87736"/>
                <a:gd name="connsiteX2" fmla="*/ 24173 w 254320"/>
                <a:gd name="connsiteY2" fmla="*/ 24323 h 87736"/>
                <a:gd name="connsiteX3" fmla="*/ 230148 w 254320"/>
                <a:gd name="connsiteY3" fmla="*/ 24323 h 87736"/>
                <a:gd name="connsiteX4" fmla="*/ 230148 w 254320"/>
                <a:gd name="connsiteY4" fmla="*/ 87737 h 87736"/>
                <a:gd name="connsiteX5" fmla="*/ 254321 w 254320"/>
                <a:gd name="connsiteY5" fmla="*/ 87737 h 87736"/>
                <a:gd name="connsiteX6" fmla="*/ 254321 w 254320"/>
                <a:gd name="connsiteY6" fmla="*/ 0 h 87736"/>
                <a:gd name="connsiteX7" fmla="*/ 0 w 254320"/>
                <a:gd name="connsiteY7" fmla="*/ 0 h 87736"/>
                <a:gd name="connsiteX8" fmla="*/ 0 w 254320"/>
                <a:gd name="connsiteY8" fmla="*/ 8773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0" h="87736">
                  <a:moveTo>
                    <a:pt x="0" y="87737"/>
                  </a:moveTo>
                  <a:lnTo>
                    <a:pt x="24173" y="87737"/>
                  </a:lnTo>
                  <a:lnTo>
                    <a:pt x="24173" y="24323"/>
                  </a:lnTo>
                  <a:lnTo>
                    <a:pt x="230148" y="24323"/>
                  </a:lnTo>
                  <a:lnTo>
                    <a:pt x="230148" y="87737"/>
                  </a:lnTo>
                  <a:lnTo>
                    <a:pt x="254321" y="87737"/>
                  </a:lnTo>
                  <a:lnTo>
                    <a:pt x="254321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67" name="Полилиния: фигура 166">
              <a:extLst>
                <a:ext uri="{FF2B5EF4-FFF2-40B4-BE49-F238E27FC236}">
                  <a16:creationId xmlns:a16="http://schemas.microsoft.com/office/drawing/2014/main" id="{61F0D396-0FED-4388-2EEA-8ABB6651186F}"/>
                </a:ext>
              </a:extLst>
            </p:cNvPr>
            <p:cNvSpPr/>
            <p:nvPr/>
          </p:nvSpPr>
          <p:spPr>
            <a:xfrm>
              <a:off x="10218868" y="5866574"/>
              <a:ext cx="254092" cy="92576"/>
            </a:xfrm>
            <a:custGeom>
              <a:avLst/>
              <a:gdLst>
                <a:gd name="connsiteX0" fmla="*/ 127931 w 254092"/>
                <a:gd name="connsiteY0" fmla="*/ 24206 h 92576"/>
                <a:gd name="connsiteX1" fmla="*/ 229684 w 254092"/>
                <a:gd name="connsiteY1" fmla="*/ 92459 h 92576"/>
                <a:gd name="connsiteX2" fmla="*/ 254092 w 254092"/>
                <a:gd name="connsiteY2" fmla="*/ 92459 h 92576"/>
                <a:gd name="connsiteX3" fmla="*/ 254092 w 254092"/>
                <a:gd name="connsiteY3" fmla="*/ 4840 h 92576"/>
                <a:gd name="connsiteX4" fmla="*/ 229919 w 254092"/>
                <a:gd name="connsiteY4" fmla="*/ 4840 h 92576"/>
                <a:gd name="connsiteX5" fmla="*/ 229919 w 254092"/>
                <a:gd name="connsiteY5" fmla="*/ 46524 h 92576"/>
                <a:gd name="connsiteX6" fmla="*/ 127931 w 254092"/>
                <a:gd name="connsiteY6" fmla="*/ 0 h 92576"/>
                <a:gd name="connsiteX7" fmla="*/ 0 w 254092"/>
                <a:gd name="connsiteY7" fmla="*/ 92577 h 92576"/>
                <a:gd name="connsiteX8" fmla="*/ 26060 w 254092"/>
                <a:gd name="connsiteY8" fmla="*/ 92577 h 92576"/>
                <a:gd name="connsiteX9" fmla="*/ 127814 w 254092"/>
                <a:gd name="connsiteY9" fmla="*/ 24206 h 92576"/>
                <a:gd name="connsiteX10" fmla="*/ 127931 w 254092"/>
                <a:gd name="connsiteY10" fmla="*/ 24206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92" h="92576">
                  <a:moveTo>
                    <a:pt x="127931" y="24206"/>
                  </a:moveTo>
                  <a:cubicBezTo>
                    <a:pt x="174147" y="24206"/>
                    <a:pt x="213650" y="52546"/>
                    <a:pt x="229684" y="92459"/>
                  </a:cubicBezTo>
                  <a:lnTo>
                    <a:pt x="254092" y="92459"/>
                  </a:lnTo>
                  <a:lnTo>
                    <a:pt x="254092" y="4840"/>
                  </a:lnTo>
                  <a:lnTo>
                    <a:pt x="229919" y="4840"/>
                  </a:lnTo>
                  <a:lnTo>
                    <a:pt x="229919" y="46524"/>
                  </a:lnTo>
                  <a:cubicBezTo>
                    <a:pt x="205276" y="18066"/>
                    <a:pt x="168726" y="0"/>
                    <a:pt x="127931" y="0"/>
                  </a:cubicBezTo>
                  <a:cubicBezTo>
                    <a:pt x="68031" y="0"/>
                    <a:pt x="17217" y="38967"/>
                    <a:pt x="0" y="92577"/>
                  </a:cubicBezTo>
                  <a:lnTo>
                    <a:pt x="26060" y="92577"/>
                  </a:lnTo>
                  <a:cubicBezTo>
                    <a:pt x="42095" y="52546"/>
                    <a:pt x="81708" y="24206"/>
                    <a:pt x="127814" y="24206"/>
                  </a:cubicBezTo>
                  <a:lnTo>
                    <a:pt x="127931" y="24206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68" name="Полилиния: фигура 167">
              <a:extLst>
                <a:ext uri="{FF2B5EF4-FFF2-40B4-BE49-F238E27FC236}">
                  <a16:creationId xmlns:a16="http://schemas.microsoft.com/office/drawing/2014/main" id="{487F0B20-6A98-2E14-0621-8A695DE42599}"/>
                </a:ext>
              </a:extLst>
            </p:cNvPr>
            <p:cNvSpPr/>
            <p:nvPr/>
          </p:nvSpPr>
          <p:spPr>
            <a:xfrm>
              <a:off x="10219110" y="6037920"/>
              <a:ext cx="254092" cy="92583"/>
            </a:xfrm>
            <a:custGeom>
              <a:avLst/>
              <a:gdLst>
                <a:gd name="connsiteX0" fmla="*/ 229802 w 254092"/>
                <a:gd name="connsiteY0" fmla="*/ 124 h 92583"/>
                <a:gd name="connsiteX1" fmla="*/ 229567 w 254092"/>
                <a:gd name="connsiteY1" fmla="*/ 124 h 92583"/>
                <a:gd name="connsiteX2" fmla="*/ 127814 w 254092"/>
                <a:gd name="connsiteY2" fmla="*/ 68371 h 92583"/>
                <a:gd name="connsiteX3" fmla="*/ 26060 w 254092"/>
                <a:gd name="connsiteY3" fmla="*/ 0 h 92583"/>
                <a:gd name="connsiteX4" fmla="*/ 0 w 254092"/>
                <a:gd name="connsiteY4" fmla="*/ 0 h 92583"/>
                <a:gd name="connsiteX5" fmla="*/ 127931 w 254092"/>
                <a:gd name="connsiteY5" fmla="*/ 92583 h 92583"/>
                <a:gd name="connsiteX6" fmla="*/ 229919 w 254092"/>
                <a:gd name="connsiteY6" fmla="*/ 46053 h 92583"/>
                <a:gd name="connsiteX7" fmla="*/ 229919 w 254092"/>
                <a:gd name="connsiteY7" fmla="*/ 87737 h 92583"/>
                <a:gd name="connsiteX8" fmla="*/ 254092 w 254092"/>
                <a:gd name="connsiteY8" fmla="*/ 87737 h 92583"/>
                <a:gd name="connsiteX9" fmla="*/ 254092 w 254092"/>
                <a:gd name="connsiteY9" fmla="*/ 124 h 92583"/>
                <a:gd name="connsiteX10" fmla="*/ 229919 w 254092"/>
                <a:gd name="connsiteY10" fmla="*/ 124 h 92583"/>
                <a:gd name="connsiteX11" fmla="*/ 229802 w 254092"/>
                <a:gd name="connsiteY11" fmla="*/ 124 h 92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92" h="92583">
                  <a:moveTo>
                    <a:pt x="229802" y="124"/>
                  </a:moveTo>
                  <a:lnTo>
                    <a:pt x="229567" y="124"/>
                  </a:lnTo>
                  <a:cubicBezTo>
                    <a:pt x="213532" y="40149"/>
                    <a:pt x="173912" y="68371"/>
                    <a:pt x="127814" y="68371"/>
                  </a:cubicBezTo>
                  <a:cubicBezTo>
                    <a:pt x="81715" y="68371"/>
                    <a:pt x="42095" y="40031"/>
                    <a:pt x="26060" y="0"/>
                  </a:cubicBezTo>
                  <a:lnTo>
                    <a:pt x="0" y="0"/>
                  </a:lnTo>
                  <a:cubicBezTo>
                    <a:pt x="17099" y="53610"/>
                    <a:pt x="67914" y="92583"/>
                    <a:pt x="127931" y="92583"/>
                  </a:cubicBezTo>
                  <a:cubicBezTo>
                    <a:pt x="168844" y="92583"/>
                    <a:pt x="205394" y="74517"/>
                    <a:pt x="229919" y="46053"/>
                  </a:cubicBezTo>
                  <a:lnTo>
                    <a:pt x="229919" y="87737"/>
                  </a:lnTo>
                  <a:lnTo>
                    <a:pt x="254092" y="87737"/>
                  </a:lnTo>
                  <a:lnTo>
                    <a:pt x="254092" y="124"/>
                  </a:lnTo>
                  <a:lnTo>
                    <a:pt x="229919" y="124"/>
                  </a:lnTo>
                  <a:lnTo>
                    <a:pt x="229802" y="124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69" name="Полилиния: фигура 168">
              <a:extLst>
                <a:ext uri="{FF2B5EF4-FFF2-40B4-BE49-F238E27FC236}">
                  <a16:creationId xmlns:a16="http://schemas.microsoft.com/office/drawing/2014/main" id="{CD65E20F-AE0E-A53A-6861-9CBE3B18CCF9}"/>
                </a:ext>
              </a:extLst>
            </p:cNvPr>
            <p:cNvSpPr/>
            <p:nvPr/>
          </p:nvSpPr>
          <p:spPr>
            <a:xfrm>
              <a:off x="10218868" y="6381551"/>
              <a:ext cx="254327" cy="87736"/>
            </a:xfrm>
            <a:custGeom>
              <a:avLst/>
              <a:gdLst>
                <a:gd name="connsiteX0" fmla="*/ 230155 w 254327"/>
                <a:gd name="connsiteY0" fmla="*/ 63407 h 87736"/>
                <a:gd name="connsiteX1" fmla="*/ 24290 w 254327"/>
                <a:gd name="connsiteY1" fmla="*/ 63407 h 87736"/>
                <a:gd name="connsiteX2" fmla="*/ 24290 w 254327"/>
                <a:gd name="connsiteY2" fmla="*/ 0 h 87736"/>
                <a:gd name="connsiteX3" fmla="*/ 0 w 254327"/>
                <a:gd name="connsiteY3" fmla="*/ 0 h 87736"/>
                <a:gd name="connsiteX4" fmla="*/ 0 w 254327"/>
                <a:gd name="connsiteY4" fmla="*/ 87737 h 87736"/>
                <a:gd name="connsiteX5" fmla="*/ 254327 w 254327"/>
                <a:gd name="connsiteY5" fmla="*/ 87737 h 87736"/>
                <a:gd name="connsiteX6" fmla="*/ 254327 w 254327"/>
                <a:gd name="connsiteY6" fmla="*/ 0 h 87736"/>
                <a:gd name="connsiteX7" fmla="*/ 230155 w 254327"/>
                <a:gd name="connsiteY7" fmla="*/ 0 h 87736"/>
                <a:gd name="connsiteX8" fmla="*/ 230155 w 254327"/>
                <a:gd name="connsiteY8" fmla="*/ 6340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736">
                  <a:moveTo>
                    <a:pt x="230155" y="63407"/>
                  </a:moveTo>
                  <a:lnTo>
                    <a:pt x="24290" y="63407"/>
                  </a:lnTo>
                  <a:lnTo>
                    <a:pt x="24290" y="0"/>
                  </a:lnTo>
                  <a:lnTo>
                    <a:pt x="0" y="0"/>
                  </a:lnTo>
                  <a:lnTo>
                    <a:pt x="0" y="87737"/>
                  </a:lnTo>
                  <a:lnTo>
                    <a:pt x="254327" y="87737"/>
                  </a:lnTo>
                  <a:lnTo>
                    <a:pt x="254327" y="0"/>
                  </a:lnTo>
                  <a:lnTo>
                    <a:pt x="230155" y="0"/>
                  </a:lnTo>
                  <a:lnTo>
                    <a:pt x="230155" y="63407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70" name="Полилиния: фигура 169">
              <a:extLst>
                <a:ext uri="{FF2B5EF4-FFF2-40B4-BE49-F238E27FC236}">
                  <a16:creationId xmlns:a16="http://schemas.microsoft.com/office/drawing/2014/main" id="{5668E960-FC0F-AA90-2954-8968A8B13494}"/>
                </a:ext>
              </a:extLst>
            </p:cNvPr>
            <p:cNvSpPr/>
            <p:nvPr/>
          </p:nvSpPr>
          <p:spPr>
            <a:xfrm>
              <a:off x="10218868" y="6548606"/>
              <a:ext cx="254327" cy="87651"/>
            </a:xfrm>
            <a:custGeom>
              <a:avLst/>
              <a:gdLst>
                <a:gd name="connsiteX0" fmla="*/ 0 w 254327"/>
                <a:gd name="connsiteY0" fmla="*/ 87652 h 87651"/>
                <a:gd name="connsiteX1" fmla="*/ 24290 w 254327"/>
                <a:gd name="connsiteY1" fmla="*/ 87652 h 87651"/>
                <a:gd name="connsiteX2" fmla="*/ 24290 w 254327"/>
                <a:gd name="connsiteY2" fmla="*/ 24362 h 87651"/>
                <a:gd name="connsiteX3" fmla="*/ 230155 w 254327"/>
                <a:gd name="connsiteY3" fmla="*/ 24362 h 87651"/>
                <a:gd name="connsiteX4" fmla="*/ 230155 w 254327"/>
                <a:gd name="connsiteY4" fmla="*/ 87652 h 87651"/>
                <a:gd name="connsiteX5" fmla="*/ 254327 w 254327"/>
                <a:gd name="connsiteY5" fmla="*/ 87652 h 87651"/>
                <a:gd name="connsiteX6" fmla="*/ 254327 w 254327"/>
                <a:gd name="connsiteY6" fmla="*/ 0 h 87651"/>
                <a:gd name="connsiteX7" fmla="*/ 0 w 254327"/>
                <a:gd name="connsiteY7" fmla="*/ 0 h 87651"/>
                <a:gd name="connsiteX8" fmla="*/ 0 w 254327"/>
                <a:gd name="connsiteY8" fmla="*/ 87652 h 87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651">
                  <a:moveTo>
                    <a:pt x="0" y="87652"/>
                  </a:moveTo>
                  <a:lnTo>
                    <a:pt x="24290" y="87652"/>
                  </a:lnTo>
                  <a:lnTo>
                    <a:pt x="24290" y="24362"/>
                  </a:lnTo>
                  <a:lnTo>
                    <a:pt x="230155" y="24362"/>
                  </a:lnTo>
                  <a:lnTo>
                    <a:pt x="230155" y="87652"/>
                  </a:lnTo>
                  <a:lnTo>
                    <a:pt x="254327" y="87652"/>
                  </a:lnTo>
                  <a:lnTo>
                    <a:pt x="254327" y="0"/>
                  </a:lnTo>
                  <a:lnTo>
                    <a:pt x="0" y="0"/>
                  </a:lnTo>
                  <a:lnTo>
                    <a:pt x="0" y="87652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71" name="Полилиния: фигура 170">
              <a:extLst>
                <a:ext uri="{FF2B5EF4-FFF2-40B4-BE49-F238E27FC236}">
                  <a16:creationId xmlns:a16="http://schemas.microsoft.com/office/drawing/2014/main" id="{F85CABCC-619A-087D-AFC4-1CB60BD09A72}"/>
                </a:ext>
              </a:extLst>
            </p:cNvPr>
            <p:cNvSpPr/>
            <p:nvPr/>
          </p:nvSpPr>
          <p:spPr>
            <a:xfrm>
              <a:off x="9315474" y="6469288"/>
              <a:ext cx="24172" cy="167099"/>
            </a:xfrm>
            <a:custGeom>
              <a:avLst/>
              <a:gdLst>
                <a:gd name="connsiteX0" fmla="*/ 24173 w 24172"/>
                <a:gd name="connsiteY0" fmla="*/ 0 h 167099"/>
                <a:gd name="connsiteX1" fmla="*/ 0 w 24172"/>
                <a:gd name="connsiteY1" fmla="*/ 0 h 167099"/>
                <a:gd name="connsiteX2" fmla="*/ 0 w 24172"/>
                <a:gd name="connsiteY2" fmla="*/ 167100 h 167099"/>
                <a:gd name="connsiteX3" fmla="*/ 24173 w 24172"/>
                <a:gd name="connsiteY3" fmla="*/ 167100 h 167099"/>
                <a:gd name="connsiteX4" fmla="*/ 24173 w 24172"/>
                <a:gd name="connsiteY4" fmla="*/ 0 h 167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2" h="167099">
                  <a:moveTo>
                    <a:pt x="24173" y="0"/>
                  </a:moveTo>
                  <a:lnTo>
                    <a:pt x="0" y="0"/>
                  </a:lnTo>
                  <a:lnTo>
                    <a:pt x="0" y="167100"/>
                  </a:lnTo>
                  <a:lnTo>
                    <a:pt x="24173" y="167100"/>
                  </a:lnTo>
                  <a:lnTo>
                    <a:pt x="24173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72" name="Полилиния: фигура 171">
              <a:extLst>
                <a:ext uri="{FF2B5EF4-FFF2-40B4-BE49-F238E27FC236}">
                  <a16:creationId xmlns:a16="http://schemas.microsoft.com/office/drawing/2014/main" id="{6555BB8A-2857-1642-C193-534300C4BA7A}"/>
                </a:ext>
              </a:extLst>
            </p:cNvPr>
            <p:cNvSpPr/>
            <p:nvPr/>
          </p:nvSpPr>
          <p:spPr>
            <a:xfrm>
              <a:off x="9200403" y="6381551"/>
              <a:ext cx="254320" cy="24205"/>
            </a:xfrm>
            <a:custGeom>
              <a:avLst/>
              <a:gdLst>
                <a:gd name="connsiteX0" fmla="*/ 254321 w 254320"/>
                <a:gd name="connsiteY0" fmla="*/ 0 h 24205"/>
                <a:gd name="connsiteX1" fmla="*/ 0 w 254320"/>
                <a:gd name="connsiteY1" fmla="*/ 0 h 24205"/>
                <a:gd name="connsiteX2" fmla="*/ 0 w 254320"/>
                <a:gd name="connsiteY2" fmla="*/ 24205 h 24205"/>
                <a:gd name="connsiteX3" fmla="*/ 254321 w 254320"/>
                <a:gd name="connsiteY3" fmla="*/ 24205 h 24205"/>
                <a:gd name="connsiteX4" fmla="*/ 254321 w 254320"/>
                <a:gd name="connsiteY4" fmla="*/ 0 h 2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0" h="24205">
                  <a:moveTo>
                    <a:pt x="254321" y="0"/>
                  </a:moveTo>
                  <a:lnTo>
                    <a:pt x="0" y="0"/>
                  </a:lnTo>
                  <a:lnTo>
                    <a:pt x="0" y="24205"/>
                  </a:lnTo>
                  <a:lnTo>
                    <a:pt x="254321" y="24205"/>
                  </a:lnTo>
                  <a:lnTo>
                    <a:pt x="254321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73" name="Полилиния: фигура 172">
              <a:extLst>
                <a:ext uri="{FF2B5EF4-FFF2-40B4-BE49-F238E27FC236}">
                  <a16:creationId xmlns:a16="http://schemas.microsoft.com/office/drawing/2014/main" id="{7E9CB294-DC29-AD04-5423-09DA6E5C4526}"/>
                </a:ext>
              </a:extLst>
            </p:cNvPr>
            <p:cNvSpPr/>
            <p:nvPr/>
          </p:nvSpPr>
          <p:spPr>
            <a:xfrm>
              <a:off x="8690919" y="6376829"/>
              <a:ext cx="253968" cy="92693"/>
            </a:xfrm>
            <a:custGeom>
              <a:avLst/>
              <a:gdLst>
                <a:gd name="connsiteX0" fmla="*/ 127102 w 253968"/>
                <a:gd name="connsiteY0" fmla="*/ 0 h 92693"/>
                <a:gd name="connsiteX1" fmla="*/ 0 w 253968"/>
                <a:gd name="connsiteY1" fmla="*/ 92694 h 92693"/>
                <a:gd name="connsiteX2" fmla="*/ 25825 w 253968"/>
                <a:gd name="connsiteY2" fmla="*/ 92694 h 92693"/>
                <a:gd name="connsiteX3" fmla="*/ 126984 w 253968"/>
                <a:gd name="connsiteY3" fmla="*/ 24205 h 92693"/>
                <a:gd name="connsiteX4" fmla="*/ 228149 w 253968"/>
                <a:gd name="connsiteY4" fmla="*/ 92694 h 92693"/>
                <a:gd name="connsiteX5" fmla="*/ 253968 w 253968"/>
                <a:gd name="connsiteY5" fmla="*/ 92694 h 92693"/>
                <a:gd name="connsiteX6" fmla="*/ 126866 w 253968"/>
                <a:gd name="connsiteY6" fmla="*/ 0 h 92693"/>
                <a:gd name="connsiteX7" fmla="*/ 127102 w 253968"/>
                <a:gd name="connsiteY7" fmla="*/ 0 h 92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693">
                  <a:moveTo>
                    <a:pt x="127102" y="0"/>
                  </a:moveTo>
                  <a:cubicBezTo>
                    <a:pt x="67561" y="0"/>
                    <a:pt x="16864" y="39084"/>
                    <a:pt x="0" y="92694"/>
                  </a:cubicBezTo>
                  <a:lnTo>
                    <a:pt x="25825" y="92694"/>
                  </a:lnTo>
                  <a:cubicBezTo>
                    <a:pt x="41742" y="52663"/>
                    <a:pt x="81120" y="24205"/>
                    <a:pt x="126984" y="24205"/>
                  </a:cubicBezTo>
                  <a:cubicBezTo>
                    <a:pt x="172854" y="24205"/>
                    <a:pt x="212232" y="52663"/>
                    <a:pt x="228149" y="92694"/>
                  </a:cubicBezTo>
                  <a:lnTo>
                    <a:pt x="253968" y="92694"/>
                  </a:lnTo>
                  <a:cubicBezTo>
                    <a:pt x="236993" y="38967"/>
                    <a:pt x="186531" y="0"/>
                    <a:pt x="126866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74" name="Полилиния: фигура 173">
              <a:extLst>
                <a:ext uri="{FF2B5EF4-FFF2-40B4-BE49-F238E27FC236}">
                  <a16:creationId xmlns:a16="http://schemas.microsoft.com/office/drawing/2014/main" id="{4A4AA622-7F53-80C7-B6B8-5AA15BAB05CA}"/>
                </a:ext>
              </a:extLst>
            </p:cNvPr>
            <p:cNvSpPr/>
            <p:nvPr/>
          </p:nvSpPr>
          <p:spPr>
            <a:xfrm>
              <a:off x="8690919" y="6548410"/>
              <a:ext cx="254203" cy="92550"/>
            </a:xfrm>
            <a:custGeom>
              <a:avLst/>
              <a:gdLst>
                <a:gd name="connsiteX0" fmla="*/ 127102 w 254203"/>
                <a:gd name="connsiteY0" fmla="*/ 68384 h 92550"/>
                <a:gd name="connsiteX1" fmla="*/ 25936 w 254203"/>
                <a:gd name="connsiteY1" fmla="*/ 0 h 92550"/>
                <a:gd name="connsiteX2" fmla="*/ 0 w 254203"/>
                <a:gd name="connsiteY2" fmla="*/ 0 h 92550"/>
                <a:gd name="connsiteX3" fmla="*/ 127102 w 254203"/>
                <a:gd name="connsiteY3" fmla="*/ 92551 h 92550"/>
                <a:gd name="connsiteX4" fmla="*/ 254203 w 254203"/>
                <a:gd name="connsiteY4" fmla="*/ 0 h 92550"/>
                <a:gd name="connsiteX5" fmla="*/ 228267 w 254203"/>
                <a:gd name="connsiteY5" fmla="*/ 0 h 92550"/>
                <a:gd name="connsiteX6" fmla="*/ 127102 w 254203"/>
                <a:gd name="connsiteY6" fmla="*/ 68384 h 9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3" h="92550">
                  <a:moveTo>
                    <a:pt x="127102" y="68384"/>
                  </a:moveTo>
                  <a:cubicBezTo>
                    <a:pt x="81238" y="68384"/>
                    <a:pt x="41853" y="40038"/>
                    <a:pt x="25936" y="0"/>
                  </a:cubicBezTo>
                  <a:lnTo>
                    <a:pt x="0" y="0"/>
                  </a:lnTo>
                  <a:cubicBezTo>
                    <a:pt x="16975" y="53623"/>
                    <a:pt x="67444" y="92551"/>
                    <a:pt x="127102" y="92551"/>
                  </a:cubicBezTo>
                  <a:cubicBezTo>
                    <a:pt x="186760" y="92551"/>
                    <a:pt x="237228" y="53623"/>
                    <a:pt x="254203" y="0"/>
                  </a:cubicBezTo>
                  <a:lnTo>
                    <a:pt x="228267" y="0"/>
                  </a:lnTo>
                  <a:cubicBezTo>
                    <a:pt x="212350" y="40038"/>
                    <a:pt x="172965" y="68384"/>
                    <a:pt x="127102" y="68384"/>
                  </a:cubicBez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75" name="Полилиния: фигура 174">
              <a:extLst>
                <a:ext uri="{FF2B5EF4-FFF2-40B4-BE49-F238E27FC236}">
                  <a16:creationId xmlns:a16="http://schemas.microsoft.com/office/drawing/2014/main" id="{5ECD5CEE-69E0-A6F9-F880-684435035A51}"/>
                </a:ext>
              </a:extLst>
            </p:cNvPr>
            <p:cNvSpPr/>
            <p:nvPr/>
          </p:nvSpPr>
          <p:spPr>
            <a:xfrm>
              <a:off x="8181703" y="6381551"/>
              <a:ext cx="254322" cy="87736"/>
            </a:xfrm>
            <a:custGeom>
              <a:avLst/>
              <a:gdLst>
                <a:gd name="connsiteX0" fmla="*/ 230152 w 254322"/>
                <a:gd name="connsiteY0" fmla="*/ 63407 h 87736"/>
                <a:gd name="connsiteX1" fmla="*/ 24288 w 254322"/>
                <a:gd name="connsiteY1" fmla="*/ 63407 h 87736"/>
                <a:gd name="connsiteX2" fmla="*/ 24288 w 254322"/>
                <a:gd name="connsiteY2" fmla="*/ 0 h 87736"/>
                <a:gd name="connsiteX3" fmla="*/ 0 w 254322"/>
                <a:gd name="connsiteY3" fmla="*/ 0 h 87736"/>
                <a:gd name="connsiteX4" fmla="*/ 0 w 254322"/>
                <a:gd name="connsiteY4" fmla="*/ 87737 h 87736"/>
                <a:gd name="connsiteX5" fmla="*/ 254323 w 254322"/>
                <a:gd name="connsiteY5" fmla="*/ 87737 h 87736"/>
                <a:gd name="connsiteX6" fmla="*/ 254323 w 254322"/>
                <a:gd name="connsiteY6" fmla="*/ 0 h 87736"/>
                <a:gd name="connsiteX7" fmla="*/ 230152 w 254322"/>
                <a:gd name="connsiteY7" fmla="*/ 0 h 87736"/>
                <a:gd name="connsiteX8" fmla="*/ 230152 w 254322"/>
                <a:gd name="connsiteY8" fmla="*/ 6340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2" h="87736">
                  <a:moveTo>
                    <a:pt x="230152" y="63407"/>
                  </a:moveTo>
                  <a:lnTo>
                    <a:pt x="24288" y="63407"/>
                  </a:lnTo>
                  <a:lnTo>
                    <a:pt x="24288" y="0"/>
                  </a:lnTo>
                  <a:lnTo>
                    <a:pt x="0" y="0"/>
                  </a:lnTo>
                  <a:lnTo>
                    <a:pt x="0" y="87737"/>
                  </a:lnTo>
                  <a:lnTo>
                    <a:pt x="254323" y="87737"/>
                  </a:lnTo>
                  <a:lnTo>
                    <a:pt x="254323" y="0"/>
                  </a:lnTo>
                  <a:lnTo>
                    <a:pt x="230152" y="0"/>
                  </a:lnTo>
                  <a:lnTo>
                    <a:pt x="230152" y="63407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76" name="Полилиния: фигура 175">
              <a:extLst>
                <a:ext uri="{FF2B5EF4-FFF2-40B4-BE49-F238E27FC236}">
                  <a16:creationId xmlns:a16="http://schemas.microsoft.com/office/drawing/2014/main" id="{BC1EE3E9-23E7-3E76-27AF-ABE2AB75B44E}"/>
                </a:ext>
              </a:extLst>
            </p:cNvPr>
            <p:cNvSpPr/>
            <p:nvPr/>
          </p:nvSpPr>
          <p:spPr>
            <a:xfrm>
              <a:off x="8181703" y="6548606"/>
              <a:ext cx="254322" cy="87651"/>
            </a:xfrm>
            <a:custGeom>
              <a:avLst/>
              <a:gdLst>
                <a:gd name="connsiteX0" fmla="*/ 0 w 254322"/>
                <a:gd name="connsiteY0" fmla="*/ 87652 h 87651"/>
                <a:gd name="connsiteX1" fmla="*/ 24288 w 254322"/>
                <a:gd name="connsiteY1" fmla="*/ 87652 h 87651"/>
                <a:gd name="connsiteX2" fmla="*/ 24288 w 254322"/>
                <a:gd name="connsiteY2" fmla="*/ 24362 h 87651"/>
                <a:gd name="connsiteX3" fmla="*/ 230152 w 254322"/>
                <a:gd name="connsiteY3" fmla="*/ 24362 h 87651"/>
                <a:gd name="connsiteX4" fmla="*/ 230152 w 254322"/>
                <a:gd name="connsiteY4" fmla="*/ 87652 h 87651"/>
                <a:gd name="connsiteX5" fmla="*/ 254323 w 254322"/>
                <a:gd name="connsiteY5" fmla="*/ 87652 h 87651"/>
                <a:gd name="connsiteX6" fmla="*/ 254323 w 254322"/>
                <a:gd name="connsiteY6" fmla="*/ 0 h 87651"/>
                <a:gd name="connsiteX7" fmla="*/ 0 w 254322"/>
                <a:gd name="connsiteY7" fmla="*/ 0 h 87651"/>
                <a:gd name="connsiteX8" fmla="*/ 0 w 254322"/>
                <a:gd name="connsiteY8" fmla="*/ 87652 h 87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2" h="87651">
                  <a:moveTo>
                    <a:pt x="0" y="87652"/>
                  </a:moveTo>
                  <a:lnTo>
                    <a:pt x="24288" y="87652"/>
                  </a:lnTo>
                  <a:lnTo>
                    <a:pt x="24288" y="24362"/>
                  </a:lnTo>
                  <a:lnTo>
                    <a:pt x="230152" y="24362"/>
                  </a:lnTo>
                  <a:lnTo>
                    <a:pt x="230152" y="87652"/>
                  </a:lnTo>
                  <a:lnTo>
                    <a:pt x="254323" y="87652"/>
                  </a:lnTo>
                  <a:lnTo>
                    <a:pt x="254323" y="0"/>
                  </a:lnTo>
                  <a:lnTo>
                    <a:pt x="0" y="0"/>
                  </a:lnTo>
                  <a:lnTo>
                    <a:pt x="0" y="87652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77" name="Полилиния: фигура 176">
              <a:extLst>
                <a:ext uri="{FF2B5EF4-FFF2-40B4-BE49-F238E27FC236}">
                  <a16:creationId xmlns:a16="http://schemas.microsoft.com/office/drawing/2014/main" id="{E9E0FA3D-AD8B-4CE8-5DC7-3689558C71F1}"/>
                </a:ext>
              </a:extLst>
            </p:cNvPr>
            <p:cNvSpPr/>
            <p:nvPr/>
          </p:nvSpPr>
          <p:spPr>
            <a:xfrm>
              <a:off x="9709750" y="6377058"/>
              <a:ext cx="254085" cy="92576"/>
            </a:xfrm>
            <a:custGeom>
              <a:avLst/>
              <a:gdLst>
                <a:gd name="connsiteX0" fmla="*/ 127931 w 254085"/>
                <a:gd name="connsiteY0" fmla="*/ 24212 h 92576"/>
                <a:gd name="connsiteX1" fmla="*/ 229684 w 254085"/>
                <a:gd name="connsiteY1" fmla="*/ 92459 h 92576"/>
                <a:gd name="connsiteX2" fmla="*/ 254086 w 254085"/>
                <a:gd name="connsiteY2" fmla="*/ 92459 h 92576"/>
                <a:gd name="connsiteX3" fmla="*/ 254086 w 254085"/>
                <a:gd name="connsiteY3" fmla="*/ 4840 h 92576"/>
                <a:gd name="connsiteX4" fmla="*/ 229919 w 254085"/>
                <a:gd name="connsiteY4" fmla="*/ 4840 h 92576"/>
                <a:gd name="connsiteX5" fmla="*/ 229919 w 254085"/>
                <a:gd name="connsiteY5" fmla="*/ 46530 h 92576"/>
                <a:gd name="connsiteX6" fmla="*/ 127931 w 254085"/>
                <a:gd name="connsiteY6" fmla="*/ 0 h 92576"/>
                <a:gd name="connsiteX7" fmla="*/ 0 w 254085"/>
                <a:gd name="connsiteY7" fmla="*/ 92577 h 92576"/>
                <a:gd name="connsiteX8" fmla="*/ 26060 w 254085"/>
                <a:gd name="connsiteY8" fmla="*/ 92577 h 92576"/>
                <a:gd name="connsiteX9" fmla="*/ 127814 w 254085"/>
                <a:gd name="connsiteY9" fmla="*/ 24212 h 92576"/>
                <a:gd name="connsiteX10" fmla="*/ 127931 w 254085"/>
                <a:gd name="connsiteY10" fmla="*/ 24212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85" h="92576">
                  <a:moveTo>
                    <a:pt x="127931" y="24212"/>
                  </a:moveTo>
                  <a:cubicBezTo>
                    <a:pt x="174147" y="24212"/>
                    <a:pt x="213643" y="52552"/>
                    <a:pt x="229684" y="92459"/>
                  </a:cubicBezTo>
                  <a:lnTo>
                    <a:pt x="254086" y="92459"/>
                  </a:lnTo>
                  <a:lnTo>
                    <a:pt x="254086" y="4840"/>
                  </a:lnTo>
                  <a:lnTo>
                    <a:pt x="229919" y="4840"/>
                  </a:lnTo>
                  <a:lnTo>
                    <a:pt x="229919" y="46530"/>
                  </a:lnTo>
                  <a:cubicBezTo>
                    <a:pt x="205276" y="18066"/>
                    <a:pt x="168726" y="0"/>
                    <a:pt x="127931" y="0"/>
                  </a:cubicBezTo>
                  <a:cubicBezTo>
                    <a:pt x="68031" y="0"/>
                    <a:pt x="17217" y="38967"/>
                    <a:pt x="0" y="92577"/>
                  </a:cubicBezTo>
                  <a:lnTo>
                    <a:pt x="26060" y="92577"/>
                  </a:lnTo>
                  <a:cubicBezTo>
                    <a:pt x="42095" y="52552"/>
                    <a:pt x="81708" y="24212"/>
                    <a:pt x="127814" y="24212"/>
                  </a:cubicBezTo>
                  <a:lnTo>
                    <a:pt x="127931" y="24212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78" name="Полилиния: фигура 177">
              <a:extLst>
                <a:ext uri="{FF2B5EF4-FFF2-40B4-BE49-F238E27FC236}">
                  <a16:creationId xmlns:a16="http://schemas.microsoft.com/office/drawing/2014/main" id="{FB20EFD4-F7D7-E1FF-C95B-2FFF441860E6}"/>
                </a:ext>
              </a:extLst>
            </p:cNvPr>
            <p:cNvSpPr/>
            <p:nvPr/>
          </p:nvSpPr>
          <p:spPr>
            <a:xfrm>
              <a:off x="9709985" y="6548279"/>
              <a:ext cx="254085" cy="92550"/>
            </a:xfrm>
            <a:custGeom>
              <a:avLst/>
              <a:gdLst>
                <a:gd name="connsiteX0" fmla="*/ 229802 w 254085"/>
                <a:gd name="connsiteY0" fmla="*/ 130 h 92550"/>
                <a:gd name="connsiteX1" fmla="*/ 229567 w 254085"/>
                <a:gd name="connsiteY1" fmla="*/ 130 h 92550"/>
                <a:gd name="connsiteX2" fmla="*/ 127814 w 254085"/>
                <a:gd name="connsiteY2" fmla="*/ 68384 h 92550"/>
                <a:gd name="connsiteX3" fmla="*/ 26060 w 254085"/>
                <a:gd name="connsiteY3" fmla="*/ 0 h 92550"/>
                <a:gd name="connsiteX4" fmla="*/ 0 w 254085"/>
                <a:gd name="connsiteY4" fmla="*/ 0 h 92550"/>
                <a:gd name="connsiteX5" fmla="*/ 127931 w 254085"/>
                <a:gd name="connsiteY5" fmla="*/ 92550 h 92550"/>
                <a:gd name="connsiteX6" fmla="*/ 229919 w 254085"/>
                <a:gd name="connsiteY6" fmla="*/ 46046 h 92550"/>
                <a:gd name="connsiteX7" fmla="*/ 229919 w 254085"/>
                <a:gd name="connsiteY7" fmla="*/ 87717 h 92550"/>
                <a:gd name="connsiteX8" fmla="*/ 254085 w 254085"/>
                <a:gd name="connsiteY8" fmla="*/ 87717 h 92550"/>
                <a:gd name="connsiteX9" fmla="*/ 254085 w 254085"/>
                <a:gd name="connsiteY9" fmla="*/ 130 h 92550"/>
                <a:gd name="connsiteX10" fmla="*/ 229919 w 254085"/>
                <a:gd name="connsiteY10" fmla="*/ 130 h 92550"/>
                <a:gd name="connsiteX11" fmla="*/ 229802 w 254085"/>
                <a:gd name="connsiteY11" fmla="*/ 130 h 9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5" h="92550">
                  <a:moveTo>
                    <a:pt x="229802" y="130"/>
                  </a:moveTo>
                  <a:lnTo>
                    <a:pt x="229567" y="130"/>
                  </a:lnTo>
                  <a:cubicBezTo>
                    <a:pt x="213532" y="40168"/>
                    <a:pt x="173912" y="68384"/>
                    <a:pt x="127814" y="68384"/>
                  </a:cubicBezTo>
                  <a:cubicBezTo>
                    <a:pt x="81708" y="68384"/>
                    <a:pt x="42095" y="40038"/>
                    <a:pt x="26060" y="0"/>
                  </a:cubicBezTo>
                  <a:lnTo>
                    <a:pt x="0" y="0"/>
                  </a:lnTo>
                  <a:cubicBezTo>
                    <a:pt x="17099" y="53623"/>
                    <a:pt x="67914" y="92550"/>
                    <a:pt x="127931" y="92550"/>
                  </a:cubicBezTo>
                  <a:cubicBezTo>
                    <a:pt x="168844" y="92550"/>
                    <a:pt x="205394" y="74523"/>
                    <a:pt x="229919" y="46046"/>
                  </a:cubicBezTo>
                  <a:lnTo>
                    <a:pt x="229919" y="87717"/>
                  </a:lnTo>
                  <a:lnTo>
                    <a:pt x="254085" y="87717"/>
                  </a:lnTo>
                  <a:lnTo>
                    <a:pt x="254085" y="130"/>
                  </a:lnTo>
                  <a:lnTo>
                    <a:pt x="229919" y="130"/>
                  </a:lnTo>
                  <a:lnTo>
                    <a:pt x="229802" y="13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79" name="Полилиния: фигура 178">
              <a:extLst>
                <a:ext uri="{FF2B5EF4-FFF2-40B4-BE49-F238E27FC236}">
                  <a16:creationId xmlns:a16="http://schemas.microsoft.com/office/drawing/2014/main" id="{7565627D-9BE8-066F-70C7-4076C820C8CE}"/>
                </a:ext>
              </a:extLst>
            </p:cNvPr>
            <p:cNvSpPr/>
            <p:nvPr/>
          </p:nvSpPr>
          <p:spPr>
            <a:xfrm>
              <a:off x="11862842" y="3917119"/>
              <a:ext cx="24172" cy="167093"/>
            </a:xfrm>
            <a:custGeom>
              <a:avLst/>
              <a:gdLst>
                <a:gd name="connsiteX0" fmla="*/ 24173 w 24172"/>
                <a:gd name="connsiteY0" fmla="*/ 0 h 167093"/>
                <a:gd name="connsiteX1" fmla="*/ 0 w 24172"/>
                <a:gd name="connsiteY1" fmla="*/ 0 h 167093"/>
                <a:gd name="connsiteX2" fmla="*/ 0 w 24172"/>
                <a:gd name="connsiteY2" fmla="*/ 167094 h 167093"/>
                <a:gd name="connsiteX3" fmla="*/ 24173 w 24172"/>
                <a:gd name="connsiteY3" fmla="*/ 167094 h 167093"/>
                <a:gd name="connsiteX4" fmla="*/ 24173 w 24172"/>
                <a:gd name="connsiteY4" fmla="*/ 0 h 167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2" h="167093">
                  <a:moveTo>
                    <a:pt x="24173" y="0"/>
                  </a:moveTo>
                  <a:lnTo>
                    <a:pt x="0" y="0"/>
                  </a:lnTo>
                  <a:lnTo>
                    <a:pt x="0" y="167094"/>
                  </a:lnTo>
                  <a:lnTo>
                    <a:pt x="24173" y="167094"/>
                  </a:lnTo>
                  <a:lnTo>
                    <a:pt x="24173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80" name="Полилиния: фигура 179">
              <a:extLst>
                <a:ext uri="{FF2B5EF4-FFF2-40B4-BE49-F238E27FC236}">
                  <a16:creationId xmlns:a16="http://schemas.microsoft.com/office/drawing/2014/main" id="{6CDC05D2-E630-12BA-3F6B-331A5730F99A}"/>
                </a:ext>
              </a:extLst>
            </p:cNvPr>
            <p:cNvSpPr/>
            <p:nvPr/>
          </p:nvSpPr>
          <p:spPr>
            <a:xfrm>
              <a:off x="11747751" y="3829507"/>
              <a:ext cx="254327" cy="24211"/>
            </a:xfrm>
            <a:custGeom>
              <a:avLst/>
              <a:gdLst>
                <a:gd name="connsiteX0" fmla="*/ 254327 w 254327"/>
                <a:gd name="connsiteY0" fmla="*/ 0 h 24211"/>
                <a:gd name="connsiteX1" fmla="*/ 0 w 254327"/>
                <a:gd name="connsiteY1" fmla="*/ 0 h 24211"/>
                <a:gd name="connsiteX2" fmla="*/ 0 w 254327"/>
                <a:gd name="connsiteY2" fmla="*/ 24212 h 24211"/>
                <a:gd name="connsiteX3" fmla="*/ 254327 w 254327"/>
                <a:gd name="connsiteY3" fmla="*/ 24212 h 24211"/>
                <a:gd name="connsiteX4" fmla="*/ 254327 w 254327"/>
                <a:gd name="connsiteY4" fmla="*/ 0 h 24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7" h="24211">
                  <a:moveTo>
                    <a:pt x="254327" y="0"/>
                  </a:moveTo>
                  <a:lnTo>
                    <a:pt x="0" y="0"/>
                  </a:lnTo>
                  <a:lnTo>
                    <a:pt x="0" y="24212"/>
                  </a:lnTo>
                  <a:lnTo>
                    <a:pt x="254327" y="24212"/>
                  </a:lnTo>
                  <a:lnTo>
                    <a:pt x="254327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81" name="Полилиния: фигура 180">
              <a:extLst>
                <a:ext uri="{FF2B5EF4-FFF2-40B4-BE49-F238E27FC236}">
                  <a16:creationId xmlns:a16="http://schemas.microsoft.com/office/drawing/2014/main" id="{E70C31FF-17DF-24B7-2EC9-0F758B26BE2F}"/>
                </a:ext>
              </a:extLst>
            </p:cNvPr>
            <p:cNvSpPr/>
            <p:nvPr/>
          </p:nvSpPr>
          <p:spPr>
            <a:xfrm>
              <a:off x="11238626" y="3824778"/>
              <a:ext cx="253968" cy="92694"/>
            </a:xfrm>
            <a:custGeom>
              <a:avLst/>
              <a:gdLst>
                <a:gd name="connsiteX0" fmla="*/ 127102 w 253968"/>
                <a:gd name="connsiteY0" fmla="*/ 0 h 92694"/>
                <a:gd name="connsiteX1" fmla="*/ 0 w 253968"/>
                <a:gd name="connsiteY1" fmla="*/ 92694 h 92694"/>
                <a:gd name="connsiteX2" fmla="*/ 25825 w 253968"/>
                <a:gd name="connsiteY2" fmla="*/ 92694 h 92694"/>
                <a:gd name="connsiteX3" fmla="*/ 126984 w 253968"/>
                <a:gd name="connsiteY3" fmla="*/ 24205 h 92694"/>
                <a:gd name="connsiteX4" fmla="*/ 228149 w 253968"/>
                <a:gd name="connsiteY4" fmla="*/ 92694 h 92694"/>
                <a:gd name="connsiteX5" fmla="*/ 253968 w 253968"/>
                <a:gd name="connsiteY5" fmla="*/ 92694 h 92694"/>
                <a:gd name="connsiteX6" fmla="*/ 126866 w 253968"/>
                <a:gd name="connsiteY6" fmla="*/ 0 h 92694"/>
                <a:gd name="connsiteX7" fmla="*/ 127102 w 253968"/>
                <a:gd name="connsiteY7" fmla="*/ 0 h 9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694">
                  <a:moveTo>
                    <a:pt x="127102" y="0"/>
                  </a:moveTo>
                  <a:cubicBezTo>
                    <a:pt x="67561" y="0"/>
                    <a:pt x="16864" y="39084"/>
                    <a:pt x="0" y="92694"/>
                  </a:cubicBezTo>
                  <a:lnTo>
                    <a:pt x="25825" y="92694"/>
                  </a:lnTo>
                  <a:cubicBezTo>
                    <a:pt x="41742" y="52663"/>
                    <a:pt x="81120" y="24205"/>
                    <a:pt x="126984" y="24205"/>
                  </a:cubicBezTo>
                  <a:cubicBezTo>
                    <a:pt x="172854" y="24205"/>
                    <a:pt x="212232" y="52663"/>
                    <a:pt x="228149" y="92694"/>
                  </a:cubicBezTo>
                  <a:lnTo>
                    <a:pt x="253968" y="92694"/>
                  </a:lnTo>
                  <a:cubicBezTo>
                    <a:pt x="236993" y="38967"/>
                    <a:pt x="186531" y="0"/>
                    <a:pt x="126866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82" name="Полилиния: фигура 181">
              <a:extLst>
                <a:ext uri="{FF2B5EF4-FFF2-40B4-BE49-F238E27FC236}">
                  <a16:creationId xmlns:a16="http://schemas.microsoft.com/office/drawing/2014/main" id="{3BCFAB3F-92FB-CAE1-1497-F6494E610850}"/>
                </a:ext>
              </a:extLst>
            </p:cNvPr>
            <p:cNvSpPr/>
            <p:nvPr/>
          </p:nvSpPr>
          <p:spPr>
            <a:xfrm>
              <a:off x="11238626" y="3996352"/>
              <a:ext cx="254203" cy="92582"/>
            </a:xfrm>
            <a:custGeom>
              <a:avLst/>
              <a:gdLst>
                <a:gd name="connsiteX0" fmla="*/ 127102 w 254203"/>
                <a:gd name="connsiteY0" fmla="*/ 68371 h 92582"/>
                <a:gd name="connsiteX1" fmla="*/ 25943 w 254203"/>
                <a:gd name="connsiteY1" fmla="*/ 0 h 92582"/>
                <a:gd name="connsiteX2" fmla="*/ 0 w 254203"/>
                <a:gd name="connsiteY2" fmla="*/ 0 h 92582"/>
                <a:gd name="connsiteX3" fmla="*/ 127102 w 254203"/>
                <a:gd name="connsiteY3" fmla="*/ 92583 h 92582"/>
                <a:gd name="connsiteX4" fmla="*/ 254203 w 254203"/>
                <a:gd name="connsiteY4" fmla="*/ 0 h 92582"/>
                <a:gd name="connsiteX5" fmla="*/ 228267 w 254203"/>
                <a:gd name="connsiteY5" fmla="*/ 0 h 92582"/>
                <a:gd name="connsiteX6" fmla="*/ 127102 w 254203"/>
                <a:gd name="connsiteY6" fmla="*/ 68371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3" h="92582">
                  <a:moveTo>
                    <a:pt x="127102" y="68371"/>
                  </a:moveTo>
                  <a:cubicBezTo>
                    <a:pt x="81238" y="68371"/>
                    <a:pt x="41860" y="40031"/>
                    <a:pt x="25943" y="0"/>
                  </a:cubicBezTo>
                  <a:lnTo>
                    <a:pt x="0" y="0"/>
                  </a:lnTo>
                  <a:cubicBezTo>
                    <a:pt x="16982" y="53610"/>
                    <a:pt x="67444" y="92583"/>
                    <a:pt x="127102" y="92583"/>
                  </a:cubicBezTo>
                  <a:cubicBezTo>
                    <a:pt x="186766" y="92583"/>
                    <a:pt x="237228" y="53610"/>
                    <a:pt x="254203" y="0"/>
                  </a:cubicBezTo>
                  <a:lnTo>
                    <a:pt x="228267" y="0"/>
                  </a:lnTo>
                  <a:cubicBezTo>
                    <a:pt x="212350" y="40031"/>
                    <a:pt x="172972" y="68371"/>
                    <a:pt x="127102" y="68371"/>
                  </a:cubicBez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83" name="Полилиния: фигура 182">
              <a:extLst>
                <a:ext uri="{FF2B5EF4-FFF2-40B4-BE49-F238E27FC236}">
                  <a16:creationId xmlns:a16="http://schemas.microsoft.com/office/drawing/2014/main" id="{0C4834AD-E0F3-A181-9E88-A4F928F380D4}"/>
                </a:ext>
              </a:extLst>
            </p:cNvPr>
            <p:cNvSpPr/>
            <p:nvPr/>
          </p:nvSpPr>
          <p:spPr>
            <a:xfrm>
              <a:off x="10729391" y="3829507"/>
              <a:ext cx="254327" cy="87736"/>
            </a:xfrm>
            <a:custGeom>
              <a:avLst/>
              <a:gdLst>
                <a:gd name="connsiteX0" fmla="*/ 230154 w 254327"/>
                <a:gd name="connsiteY0" fmla="*/ 63414 h 87736"/>
                <a:gd name="connsiteX1" fmla="*/ 24290 w 254327"/>
                <a:gd name="connsiteY1" fmla="*/ 63414 h 87736"/>
                <a:gd name="connsiteX2" fmla="*/ 24290 w 254327"/>
                <a:gd name="connsiteY2" fmla="*/ 0 h 87736"/>
                <a:gd name="connsiteX3" fmla="*/ 0 w 254327"/>
                <a:gd name="connsiteY3" fmla="*/ 0 h 87736"/>
                <a:gd name="connsiteX4" fmla="*/ 0 w 254327"/>
                <a:gd name="connsiteY4" fmla="*/ 87737 h 87736"/>
                <a:gd name="connsiteX5" fmla="*/ 254327 w 254327"/>
                <a:gd name="connsiteY5" fmla="*/ 87737 h 87736"/>
                <a:gd name="connsiteX6" fmla="*/ 254327 w 254327"/>
                <a:gd name="connsiteY6" fmla="*/ 0 h 87736"/>
                <a:gd name="connsiteX7" fmla="*/ 230154 w 254327"/>
                <a:gd name="connsiteY7" fmla="*/ 0 h 87736"/>
                <a:gd name="connsiteX8" fmla="*/ 230154 w 254327"/>
                <a:gd name="connsiteY8" fmla="*/ 63414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736">
                  <a:moveTo>
                    <a:pt x="230154" y="63414"/>
                  </a:moveTo>
                  <a:lnTo>
                    <a:pt x="24290" y="63414"/>
                  </a:lnTo>
                  <a:lnTo>
                    <a:pt x="24290" y="0"/>
                  </a:lnTo>
                  <a:lnTo>
                    <a:pt x="0" y="0"/>
                  </a:lnTo>
                  <a:lnTo>
                    <a:pt x="0" y="87737"/>
                  </a:lnTo>
                  <a:lnTo>
                    <a:pt x="254327" y="87737"/>
                  </a:lnTo>
                  <a:lnTo>
                    <a:pt x="254327" y="0"/>
                  </a:lnTo>
                  <a:lnTo>
                    <a:pt x="230154" y="0"/>
                  </a:lnTo>
                  <a:lnTo>
                    <a:pt x="230154" y="63414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84" name="Полилиния: фигура 183">
              <a:extLst>
                <a:ext uri="{FF2B5EF4-FFF2-40B4-BE49-F238E27FC236}">
                  <a16:creationId xmlns:a16="http://schemas.microsoft.com/office/drawing/2014/main" id="{8EAF4718-B9FC-CEBD-05E0-3D3FECB39393}"/>
                </a:ext>
              </a:extLst>
            </p:cNvPr>
            <p:cNvSpPr/>
            <p:nvPr/>
          </p:nvSpPr>
          <p:spPr>
            <a:xfrm>
              <a:off x="10729391" y="3996483"/>
              <a:ext cx="254327" cy="87736"/>
            </a:xfrm>
            <a:custGeom>
              <a:avLst/>
              <a:gdLst>
                <a:gd name="connsiteX0" fmla="*/ 0 w 254327"/>
                <a:gd name="connsiteY0" fmla="*/ 87737 h 87736"/>
                <a:gd name="connsiteX1" fmla="*/ 24290 w 254327"/>
                <a:gd name="connsiteY1" fmla="*/ 87737 h 87736"/>
                <a:gd name="connsiteX2" fmla="*/ 24290 w 254327"/>
                <a:gd name="connsiteY2" fmla="*/ 24323 h 87736"/>
                <a:gd name="connsiteX3" fmla="*/ 230154 w 254327"/>
                <a:gd name="connsiteY3" fmla="*/ 24323 h 87736"/>
                <a:gd name="connsiteX4" fmla="*/ 230154 w 254327"/>
                <a:gd name="connsiteY4" fmla="*/ 87737 h 87736"/>
                <a:gd name="connsiteX5" fmla="*/ 254327 w 254327"/>
                <a:gd name="connsiteY5" fmla="*/ 87737 h 87736"/>
                <a:gd name="connsiteX6" fmla="*/ 254327 w 254327"/>
                <a:gd name="connsiteY6" fmla="*/ 0 h 87736"/>
                <a:gd name="connsiteX7" fmla="*/ 0 w 254327"/>
                <a:gd name="connsiteY7" fmla="*/ 0 h 87736"/>
                <a:gd name="connsiteX8" fmla="*/ 0 w 254327"/>
                <a:gd name="connsiteY8" fmla="*/ 8773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736">
                  <a:moveTo>
                    <a:pt x="0" y="87737"/>
                  </a:moveTo>
                  <a:lnTo>
                    <a:pt x="24290" y="87737"/>
                  </a:lnTo>
                  <a:lnTo>
                    <a:pt x="24290" y="24323"/>
                  </a:lnTo>
                  <a:lnTo>
                    <a:pt x="230154" y="24323"/>
                  </a:lnTo>
                  <a:lnTo>
                    <a:pt x="230154" y="87737"/>
                  </a:lnTo>
                  <a:lnTo>
                    <a:pt x="254327" y="87737"/>
                  </a:lnTo>
                  <a:lnTo>
                    <a:pt x="254327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85" name="Полилиния: фигура 184">
              <a:extLst>
                <a:ext uri="{FF2B5EF4-FFF2-40B4-BE49-F238E27FC236}">
                  <a16:creationId xmlns:a16="http://schemas.microsoft.com/office/drawing/2014/main" id="{A29CC789-F667-AAC2-302F-17B9F9F2C3C9}"/>
                </a:ext>
              </a:extLst>
            </p:cNvPr>
            <p:cNvSpPr/>
            <p:nvPr/>
          </p:nvSpPr>
          <p:spPr>
            <a:xfrm>
              <a:off x="11353697" y="4427596"/>
              <a:ext cx="24172" cy="167087"/>
            </a:xfrm>
            <a:custGeom>
              <a:avLst/>
              <a:gdLst>
                <a:gd name="connsiteX0" fmla="*/ 24173 w 24172"/>
                <a:gd name="connsiteY0" fmla="*/ 0 h 167087"/>
                <a:gd name="connsiteX1" fmla="*/ 0 w 24172"/>
                <a:gd name="connsiteY1" fmla="*/ 0 h 167087"/>
                <a:gd name="connsiteX2" fmla="*/ 0 w 24172"/>
                <a:gd name="connsiteY2" fmla="*/ 167087 h 167087"/>
                <a:gd name="connsiteX3" fmla="*/ 24173 w 24172"/>
                <a:gd name="connsiteY3" fmla="*/ 167087 h 167087"/>
                <a:gd name="connsiteX4" fmla="*/ 24173 w 24172"/>
                <a:gd name="connsiteY4" fmla="*/ 0 h 167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2" h="167087">
                  <a:moveTo>
                    <a:pt x="24173" y="0"/>
                  </a:moveTo>
                  <a:lnTo>
                    <a:pt x="0" y="0"/>
                  </a:lnTo>
                  <a:lnTo>
                    <a:pt x="0" y="167087"/>
                  </a:lnTo>
                  <a:lnTo>
                    <a:pt x="24173" y="167087"/>
                  </a:lnTo>
                  <a:lnTo>
                    <a:pt x="24173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86" name="Полилиния: фигура 185">
              <a:extLst>
                <a:ext uri="{FF2B5EF4-FFF2-40B4-BE49-F238E27FC236}">
                  <a16:creationId xmlns:a16="http://schemas.microsoft.com/office/drawing/2014/main" id="{08B45439-98F4-36FF-7BB5-D6282C575A24}"/>
                </a:ext>
              </a:extLst>
            </p:cNvPr>
            <p:cNvSpPr/>
            <p:nvPr/>
          </p:nvSpPr>
          <p:spPr>
            <a:xfrm>
              <a:off x="11238515" y="4339983"/>
              <a:ext cx="254320" cy="24205"/>
            </a:xfrm>
            <a:custGeom>
              <a:avLst/>
              <a:gdLst>
                <a:gd name="connsiteX0" fmla="*/ 254321 w 254320"/>
                <a:gd name="connsiteY0" fmla="*/ 0 h 24205"/>
                <a:gd name="connsiteX1" fmla="*/ 0 w 254320"/>
                <a:gd name="connsiteY1" fmla="*/ 0 h 24205"/>
                <a:gd name="connsiteX2" fmla="*/ 0 w 254320"/>
                <a:gd name="connsiteY2" fmla="*/ 24205 h 24205"/>
                <a:gd name="connsiteX3" fmla="*/ 254321 w 254320"/>
                <a:gd name="connsiteY3" fmla="*/ 24205 h 24205"/>
                <a:gd name="connsiteX4" fmla="*/ 254321 w 254320"/>
                <a:gd name="connsiteY4" fmla="*/ 0 h 2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0" h="24205">
                  <a:moveTo>
                    <a:pt x="254321" y="0"/>
                  </a:moveTo>
                  <a:lnTo>
                    <a:pt x="0" y="0"/>
                  </a:lnTo>
                  <a:lnTo>
                    <a:pt x="0" y="24205"/>
                  </a:lnTo>
                  <a:lnTo>
                    <a:pt x="254321" y="24205"/>
                  </a:lnTo>
                  <a:lnTo>
                    <a:pt x="254321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87" name="Полилиния: фигура 186">
              <a:extLst>
                <a:ext uri="{FF2B5EF4-FFF2-40B4-BE49-F238E27FC236}">
                  <a16:creationId xmlns:a16="http://schemas.microsoft.com/office/drawing/2014/main" id="{0D0BC3E9-6710-BADD-3E84-1E8A31BBB2A0}"/>
                </a:ext>
              </a:extLst>
            </p:cNvPr>
            <p:cNvSpPr/>
            <p:nvPr/>
          </p:nvSpPr>
          <p:spPr>
            <a:xfrm>
              <a:off x="10729528" y="4335144"/>
              <a:ext cx="253968" cy="92700"/>
            </a:xfrm>
            <a:custGeom>
              <a:avLst/>
              <a:gdLst>
                <a:gd name="connsiteX0" fmla="*/ 127102 w 253968"/>
                <a:gd name="connsiteY0" fmla="*/ 0 h 92700"/>
                <a:gd name="connsiteX1" fmla="*/ 0 w 253968"/>
                <a:gd name="connsiteY1" fmla="*/ 92701 h 92700"/>
                <a:gd name="connsiteX2" fmla="*/ 25819 w 253968"/>
                <a:gd name="connsiteY2" fmla="*/ 92701 h 92700"/>
                <a:gd name="connsiteX3" fmla="*/ 126984 w 253968"/>
                <a:gd name="connsiteY3" fmla="*/ 24212 h 92700"/>
                <a:gd name="connsiteX4" fmla="*/ 228149 w 253968"/>
                <a:gd name="connsiteY4" fmla="*/ 92701 h 92700"/>
                <a:gd name="connsiteX5" fmla="*/ 253968 w 253968"/>
                <a:gd name="connsiteY5" fmla="*/ 92701 h 92700"/>
                <a:gd name="connsiteX6" fmla="*/ 126866 w 253968"/>
                <a:gd name="connsiteY6" fmla="*/ 0 h 92700"/>
                <a:gd name="connsiteX7" fmla="*/ 127102 w 253968"/>
                <a:gd name="connsiteY7" fmla="*/ 0 h 9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700">
                  <a:moveTo>
                    <a:pt x="127102" y="0"/>
                  </a:moveTo>
                  <a:cubicBezTo>
                    <a:pt x="67561" y="0"/>
                    <a:pt x="16858" y="39091"/>
                    <a:pt x="0" y="92701"/>
                  </a:cubicBezTo>
                  <a:lnTo>
                    <a:pt x="25819" y="92701"/>
                  </a:lnTo>
                  <a:cubicBezTo>
                    <a:pt x="41736" y="52669"/>
                    <a:pt x="81120" y="24212"/>
                    <a:pt x="126984" y="24212"/>
                  </a:cubicBezTo>
                  <a:cubicBezTo>
                    <a:pt x="172848" y="24212"/>
                    <a:pt x="212232" y="52669"/>
                    <a:pt x="228149" y="92701"/>
                  </a:cubicBezTo>
                  <a:lnTo>
                    <a:pt x="253968" y="92701"/>
                  </a:lnTo>
                  <a:cubicBezTo>
                    <a:pt x="236993" y="38973"/>
                    <a:pt x="186524" y="0"/>
                    <a:pt x="126866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88" name="Полилиния: фигура 187">
              <a:extLst>
                <a:ext uri="{FF2B5EF4-FFF2-40B4-BE49-F238E27FC236}">
                  <a16:creationId xmlns:a16="http://schemas.microsoft.com/office/drawing/2014/main" id="{26B31D33-72A6-4C94-ACCA-F2058E8E92D9}"/>
                </a:ext>
              </a:extLst>
            </p:cNvPr>
            <p:cNvSpPr/>
            <p:nvPr/>
          </p:nvSpPr>
          <p:spPr>
            <a:xfrm>
              <a:off x="10729528" y="4506724"/>
              <a:ext cx="254203" cy="92576"/>
            </a:xfrm>
            <a:custGeom>
              <a:avLst/>
              <a:gdLst>
                <a:gd name="connsiteX0" fmla="*/ 127102 w 254203"/>
                <a:gd name="connsiteY0" fmla="*/ 68371 h 92576"/>
                <a:gd name="connsiteX1" fmla="*/ 25936 w 254203"/>
                <a:gd name="connsiteY1" fmla="*/ 0 h 92576"/>
                <a:gd name="connsiteX2" fmla="*/ 0 w 254203"/>
                <a:gd name="connsiteY2" fmla="*/ 0 h 92576"/>
                <a:gd name="connsiteX3" fmla="*/ 127102 w 254203"/>
                <a:gd name="connsiteY3" fmla="*/ 92577 h 92576"/>
                <a:gd name="connsiteX4" fmla="*/ 254203 w 254203"/>
                <a:gd name="connsiteY4" fmla="*/ 0 h 92576"/>
                <a:gd name="connsiteX5" fmla="*/ 228267 w 254203"/>
                <a:gd name="connsiteY5" fmla="*/ 0 h 92576"/>
                <a:gd name="connsiteX6" fmla="*/ 127102 w 254203"/>
                <a:gd name="connsiteY6" fmla="*/ 68371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3" h="92576">
                  <a:moveTo>
                    <a:pt x="127102" y="68371"/>
                  </a:moveTo>
                  <a:cubicBezTo>
                    <a:pt x="81238" y="68371"/>
                    <a:pt x="41853" y="40031"/>
                    <a:pt x="25936" y="0"/>
                  </a:cubicBezTo>
                  <a:lnTo>
                    <a:pt x="0" y="0"/>
                  </a:lnTo>
                  <a:cubicBezTo>
                    <a:pt x="16975" y="53610"/>
                    <a:pt x="67443" y="92577"/>
                    <a:pt x="127102" y="92577"/>
                  </a:cubicBezTo>
                  <a:cubicBezTo>
                    <a:pt x="186760" y="92577"/>
                    <a:pt x="237228" y="53610"/>
                    <a:pt x="254203" y="0"/>
                  </a:cubicBezTo>
                  <a:lnTo>
                    <a:pt x="228267" y="0"/>
                  </a:lnTo>
                  <a:cubicBezTo>
                    <a:pt x="212350" y="40031"/>
                    <a:pt x="172965" y="68371"/>
                    <a:pt x="127102" y="68371"/>
                  </a:cubicBez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89" name="Полилиния: фигура 188">
              <a:extLst>
                <a:ext uri="{FF2B5EF4-FFF2-40B4-BE49-F238E27FC236}">
                  <a16:creationId xmlns:a16="http://schemas.microsoft.com/office/drawing/2014/main" id="{81E74C36-6572-ECAF-EC0E-42C67736A47D}"/>
                </a:ext>
              </a:extLst>
            </p:cNvPr>
            <p:cNvSpPr/>
            <p:nvPr/>
          </p:nvSpPr>
          <p:spPr>
            <a:xfrm>
              <a:off x="11747751" y="4335386"/>
              <a:ext cx="254092" cy="92582"/>
            </a:xfrm>
            <a:custGeom>
              <a:avLst/>
              <a:gdLst>
                <a:gd name="connsiteX0" fmla="*/ 127931 w 254092"/>
                <a:gd name="connsiteY0" fmla="*/ 24212 h 92582"/>
                <a:gd name="connsiteX1" fmla="*/ 229684 w 254092"/>
                <a:gd name="connsiteY1" fmla="*/ 92465 h 92582"/>
                <a:gd name="connsiteX2" fmla="*/ 254092 w 254092"/>
                <a:gd name="connsiteY2" fmla="*/ 92465 h 92582"/>
                <a:gd name="connsiteX3" fmla="*/ 254092 w 254092"/>
                <a:gd name="connsiteY3" fmla="*/ 4846 h 92582"/>
                <a:gd name="connsiteX4" fmla="*/ 229920 w 254092"/>
                <a:gd name="connsiteY4" fmla="*/ 4846 h 92582"/>
                <a:gd name="connsiteX5" fmla="*/ 229920 w 254092"/>
                <a:gd name="connsiteY5" fmla="*/ 46530 h 92582"/>
                <a:gd name="connsiteX6" fmla="*/ 127931 w 254092"/>
                <a:gd name="connsiteY6" fmla="*/ 0 h 92582"/>
                <a:gd name="connsiteX7" fmla="*/ 0 w 254092"/>
                <a:gd name="connsiteY7" fmla="*/ 92583 h 92582"/>
                <a:gd name="connsiteX8" fmla="*/ 26061 w 254092"/>
                <a:gd name="connsiteY8" fmla="*/ 92583 h 92582"/>
                <a:gd name="connsiteX9" fmla="*/ 127814 w 254092"/>
                <a:gd name="connsiteY9" fmla="*/ 24212 h 92582"/>
                <a:gd name="connsiteX10" fmla="*/ 127931 w 254092"/>
                <a:gd name="connsiteY10" fmla="*/ 24212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92" h="92582">
                  <a:moveTo>
                    <a:pt x="127931" y="24212"/>
                  </a:moveTo>
                  <a:cubicBezTo>
                    <a:pt x="174148" y="24212"/>
                    <a:pt x="213650" y="52552"/>
                    <a:pt x="229684" y="92465"/>
                  </a:cubicBezTo>
                  <a:lnTo>
                    <a:pt x="254092" y="92465"/>
                  </a:lnTo>
                  <a:lnTo>
                    <a:pt x="254092" y="4846"/>
                  </a:lnTo>
                  <a:lnTo>
                    <a:pt x="229920" y="4846"/>
                  </a:lnTo>
                  <a:lnTo>
                    <a:pt x="229920" y="46530"/>
                  </a:lnTo>
                  <a:cubicBezTo>
                    <a:pt x="205276" y="18072"/>
                    <a:pt x="168726" y="0"/>
                    <a:pt x="127931" y="0"/>
                  </a:cubicBezTo>
                  <a:cubicBezTo>
                    <a:pt x="68031" y="0"/>
                    <a:pt x="17217" y="38973"/>
                    <a:pt x="0" y="92583"/>
                  </a:cubicBezTo>
                  <a:lnTo>
                    <a:pt x="26061" y="92583"/>
                  </a:lnTo>
                  <a:cubicBezTo>
                    <a:pt x="42095" y="52552"/>
                    <a:pt x="81708" y="24212"/>
                    <a:pt x="127814" y="24212"/>
                  </a:cubicBezTo>
                  <a:lnTo>
                    <a:pt x="127931" y="24212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90" name="Полилиния: фигура 189">
              <a:extLst>
                <a:ext uri="{FF2B5EF4-FFF2-40B4-BE49-F238E27FC236}">
                  <a16:creationId xmlns:a16="http://schemas.microsoft.com/office/drawing/2014/main" id="{FD213091-7FC0-4CD0-E199-3E0886B09F45}"/>
                </a:ext>
              </a:extLst>
            </p:cNvPr>
            <p:cNvSpPr/>
            <p:nvPr/>
          </p:nvSpPr>
          <p:spPr>
            <a:xfrm>
              <a:off x="11748000" y="4506607"/>
              <a:ext cx="254085" cy="92583"/>
            </a:xfrm>
            <a:custGeom>
              <a:avLst/>
              <a:gdLst>
                <a:gd name="connsiteX0" fmla="*/ 229795 w 254085"/>
                <a:gd name="connsiteY0" fmla="*/ 118 h 92583"/>
                <a:gd name="connsiteX1" fmla="*/ 229560 w 254085"/>
                <a:gd name="connsiteY1" fmla="*/ 118 h 92583"/>
                <a:gd name="connsiteX2" fmla="*/ 127807 w 254085"/>
                <a:gd name="connsiteY2" fmla="*/ 68371 h 92583"/>
                <a:gd name="connsiteX3" fmla="*/ 26054 w 254085"/>
                <a:gd name="connsiteY3" fmla="*/ 0 h 92583"/>
                <a:gd name="connsiteX4" fmla="*/ 0 w 254085"/>
                <a:gd name="connsiteY4" fmla="*/ 0 h 92583"/>
                <a:gd name="connsiteX5" fmla="*/ 127925 w 254085"/>
                <a:gd name="connsiteY5" fmla="*/ 92583 h 92583"/>
                <a:gd name="connsiteX6" fmla="*/ 229913 w 254085"/>
                <a:gd name="connsiteY6" fmla="*/ 46053 h 92583"/>
                <a:gd name="connsiteX7" fmla="*/ 229913 w 254085"/>
                <a:gd name="connsiteY7" fmla="*/ 87737 h 92583"/>
                <a:gd name="connsiteX8" fmla="*/ 254085 w 254085"/>
                <a:gd name="connsiteY8" fmla="*/ 87737 h 92583"/>
                <a:gd name="connsiteX9" fmla="*/ 254085 w 254085"/>
                <a:gd name="connsiteY9" fmla="*/ 118 h 92583"/>
                <a:gd name="connsiteX10" fmla="*/ 229913 w 254085"/>
                <a:gd name="connsiteY10" fmla="*/ 118 h 92583"/>
                <a:gd name="connsiteX11" fmla="*/ 229795 w 254085"/>
                <a:gd name="connsiteY11" fmla="*/ 118 h 92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5" h="92583">
                  <a:moveTo>
                    <a:pt x="229795" y="118"/>
                  </a:moveTo>
                  <a:lnTo>
                    <a:pt x="229560" y="118"/>
                  </a:lnTo>
                  <a:cubicBezTo>
                    <a:pt x="213526" y="40149"/>
                    <a:pt x="173906" y="68371"/>
                    <a:pt x="127807" y="68371"/>
                  </a:cubicBezTo>
                  <a:cubicBezTo>
                    <a:pt x="81708" y="68371"/>
                    <a:pt x="42089" y="40031"/>
                    <a:pt x="26054" y="0"/>
                  </a:cubicBezTo>
                  <a:lnTo>
                    <a:pt x="0" y="0"/>
                  </a:lnTo>
                  <a:cubicBezTo>
                    <a:pt x="17093" y="53610"/>
                    <a:pt x="67914" y="92583"/>
                    <a:pt x="127925" y="92583"/>
                  </a:cubicBezTo>
                  <a:cubicBezTo>
                    <a:pt x="168837" y="92583"/>
                    <a:pt x="205387" y="74511"/>
                    <a:pt x="229913" y="46053"/>
                  </a:cubicBezTo>
                  <a:lnTo>
                    <a:pt x="229913" y="87737"/>
                  </a:lnTo>
                  <a:lnTo>
                    <a:pt x="254085" y="87737"/>
                  </a:lnTo>
                  <a:lnTo>
                    <a:pt x="254085" y="118"/>
                  </a:lnTo>
                  <a:lnTo>
                    <a:pt x="229913" y="118"/>
                  </a:lnTo>
                  <a:lnTo>
                    <a:pt x="229795" y="118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91" name="Полилиния: фигура 190">
              <a:extLst>
                <a:ext uri="{FF2B5EF4-FFF2-40B4-BE49-F238E27FC236}">
                  <a16:creationId xmlns:a16="http://schemas.microsoft.com/office/drawing/2014/main" id="{1D379B9B-08B2-BDF8-E87A-A87BDADB3607}"/>
                </a:ext>
              </a:extLst>
            </p:cNvPr>
            <p:cNvSpPr/>
            <p:nvPr/>
          </p:nvSpPr>
          <p:spPr>
            <a:xfrm>
              <a:off x="10844481" y="4937962"/>
              <a:ext cx="24166" cy="167093"/>
            </a:xfrm>
            <a:custGeom>
              <a:avLst/>
              <a:gdLst>
                <a:gd name="connsiteX0" fmla="*/ 24166 w 24166"/>
                <a:gd name="connsiteY0" fmla="*/ 0 h 167093"/>
                <a:gd name="connsiteX1" fmla="*/ 0 w 24166"/>
                <a:gd name="connsiteY1" fmla="*/ 0 h 167093"/>
                <a:gd name="connsiteX2" fmla="*/ 0 w 24166"/>
                <a:gd name="connsiteY2" fmla="*/ 167094 h 167093"/>
                <a:gd name="connsiteX3" fmla="*/ 24166 w 24166"/>
                <a:gd name="connsiteY3" fmla="*/ 167094 h 167093"/>
                <a:gd name="connsiteX4" fmla="*/ 24166 w 24166"/>
                <a:gd name="connsiteY4" fmla="*/ 0 h 167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66" h="167093">
                  <a:moveTo>
                    <a:pt x="24166" y="0"/>
                  </a:moveTo>
                  <a:lnTo>
                    <a:pt x="0" y="0"/>
                  </a:lnTo>
                  <a:lnTo>
                    <a:pt x="0" y="167094"/>
                  </a:lnTo>
                  <a:lnTo>
                    <a:pt x="24166" y="167094"/>
                  </a:lnTo>
                  <a:lnTo>
                    <a:pt x="24166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92" name="Полилиния: фигура 191">
              <a:extLst>
                <a:ext uri="{FF2B5EF4-FFF2-40B4-BE49-F238E27FC236}">
                  <a16:creationId xmlns:a16="http://schemas.microsoft.com/office/drawing/2014/main" id="{56120E20-93A6-97F7-24F3-0A04302D8B92}"/>
                </a:ext>
              </a:extLst>
            </p:cNvPr>
            <p:cNvSpPr/>
            <p:nvPr/>
          </p:nvSpPr>
          <p:spPr>
            <a:xfrm>
              <a:off x="10729391" y="4850349"/>
              <a:ext cx="254327" cy="24205"/>
            </a:xfrm>
            <a:custGeom>
              <a:avLst/>
              <a:gdLst>
                <a:gd name="connsiteX0" fmla="*/ 254327 w 254327"/>
                <a:gd name="connsiteY0" fmla="*/ 0 h 24205"/>
                <a:gd name="connsiteX1" fmla="*/ 0 w 254327"/>
                <a:gd name="connsiteY1" fmla="*/ 0 h 24205"/>
                <a:gd name="connsiteX2" fmla="*/ 0 w 254327"/>
                <a:gd name="connsiteY2" fmla="*/ 24205 h 24205"/>
                <a:gd name="connsiteX3" fmla="*/ 254327 w 254327"/>
                <a:gd name="connsiteY3" fmla="*/ 24205 h 24205"/>
                <a:gd name="connsiteX4" fmla="*/ 254327 w 254327"/>
                <a:gd name="connsiteY4" fmla="*/ 0 h 2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7" h="24205">
                  <a:moveTo>
                    <a:pt x="254327" y="0"/>
                  </a:moveTo>
                  <a:lnTo>
                    <a:pt x="0" y="0"/>
                  </a:lnTo>
                  <a:lnTo>
                    <a:pt x="0" y="24205"/>
                  </a:lnTo>
                  <a:lnTo>
                    <a:pt x="254327" y="24205"/>
                  </a:lnTo>
                  <a:lnTo>
                    <a:pt x="254327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93" name="Полилиния: фигура 192">
              <a:extLst>
                <a:ext uri="{FF2B5EF4-FFF2-40B4-BE49-F238E27FC236}">
                  <a16:creationId xmlns:a16="http://schemas.microsoft.com/office/drawing/2014/main" id="{7119FAF1-F913-0BB9-62BF-ABC8BA255186}"/>
                </a:ext>
              </a:extLst>
            </p:cNvPr>
            <p:cNvSpPr/>
            <p:nvPr/>
          </p:nvSpPr>
          <p:spPr>
            <a:xfrm>
              <a:off x="11238626" y="4845745"/>
              <a:ext cx="254085" cy="92576"/>
            </a:xfrm>
            <a:custGeom>
              <a:avLst/>
              <a:gdLst>
                <a:gd name="connsiteX0" fmla="*/ 127931 w 254085"/>
                <a:gd name="connsiteY0" fmla="*/ 24205 h 92576"/>
                <a:gd name="connsiteX1" fmla="*/ 229684 w 254085"/>
                <a:gd name="connsiteY1" fmla="*/ 92459 h 92576"/>
                <a:gd name="connsiteX2" fmla="*/ 254086 w 254085"/>
                <a:gd name="connsiteY2" fmla="*/ 92459 h 92576"/>
                <a:gd name="connsiteX3" fmla="*/ 254086 w 254085"/>
                <a:gd name="connsiteY3" fmla="*/ 4840 h 92576"/>
                <a:gd name="connsiteX4" fmla="*/ 229919 w 254085"/>
                <a:gd name="connsiteY4" fmla="*/ 4840 h 92576"/>
                <a:gd name="connsiteX5" fmla="*/ 229919 w 254085"/>
                <a:gd name="connsiteY5" fmla="*/ 46523 h 92576"/>
                <a:gd name="connsiteX6" fmla="*/ 127931 w 254085"/>
                <a:gd name="connsiteY6" fmla="*/ 0 h 92576"/>
                <a:gd name="connsiteX7" fmla="*/ 0 w 254085"/>
                <a:gd name="connsiteY7" fmla="*/ 92577 h 92576"/>
                <a:gd name="connsiteX8" fmla="*/ 26061 w 254085"/>
                <a:gd name="connsiteY8" fmla="*/ 92577 h 92576"/>
                <a:gd name="connsiteX9" fmla="*/ 127814 w 254085"/>
                <a:gd name="connsiteY9" fmla="*/ 24205 h 92576"/>
                <a:gd name="connsiteX10" fmla="*/ 127931 w 254085"/>
                <a:gd name="connsiteY10" fmla="*/ 24205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85" h="92576">
                  <a:moveTo>
                    <a:pt x="127931" y="24205"/>
                  </a:moveTo>
                  <a:cubicBezTo>
                    <a:pt x="174147" y="24205"/>
                    <a:pt x="213643" y="52552"/>
                    <a:pt x="229684" y="92459"/>
                  </a:cubicBezTo>
                  <a:lnTo>
                    <a:pt x="254086" y="92459"/>
                  </a:lnTo>
                  <a:lnTo>
                    <a:pt x="254086" y="4840"/>
                  </a:lnTo>
                  <a:lnTo>
                    <a:pt x="229919" y="4840"/>
                  </a:lnTo>
                  <a:lnTo>
                    <a:pt x="229919" y="46523"/>
                  </a:lnTo>
                  <a:cubicBezTo>
                    <a:pt x="205276" y="18066"/>
                    <a:pt x="168727" y="0"/>
                    <a:pt x="127931" y="0"/>
                  </a:cubicBezTo>
                  <a:cubicBezTo>
                    <a:pt x="68031" y="0"/>
                    <a:pt x="17217" y="38967"/>
                    <a:pt x="0" y="92577"/>
                  </a:cubicBezTo>
                  <a:lnTo>
                    <a:pt x="26061" y="92577"/>
                  </a:lnTo>
                  <a:cubicBezTo>
                    <a:pt x="42095" y="52545"/>
                    <a:pt x="81708" y="24205"/>
                    <a:pt x="127814" y="24205"/>
                  </a:cubicBezTo>
                  <a:lnTo>
                    <a:pt x="127931" y="24205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94" name="Полилиния: фигура 193">
              <a:extLst>
                <a:ext uri="{FF2B5EF4-FFF2-40B4-BE49-F238E27FC236}">
                  <a16:creationId xmlns:a16="http://schemas.microsoft.com/office/drawing/2014/main" id="{77B4B0F1-18F7-C131-6870-2D530CEA721C}"/>
                </a:ext>
              </a:extLst>
            </p:cNvPr>
            <p:cNvSpPr/>
            <p:nvPr/>
          </p:nvSpPr>
          <p:spPr>
            <a:xfrm>
              <a:off x="11238751" y="5017090"/>
              <a:ext cx="254085" cy="92582"/>
            </a:xfrm>
            <a:custGeom>
              <a:avLst/>
              <a:gdLst>
                <a:gd name="connsiteX0" fmla="*/ 229795 w 254085"/>
                <a:gd name="connsiteY0" fmla="*/ 124 h 92582"/>
                <a:gd name="connsiteX1" fmla="*/ 229560 w 254085"/>
                <a:gd name="connsiteY1" fmla="*/ 124 h 92582"/>
                <a:gd name="connsiteX2" fmla="*/ 127807 w 254085"/>
                <a:gd name="connsiteY2" fmla="*/ 68377 h 92582"/>
                <a:gd name="connsiteX3" fmla="*/ 26054 w 254085"/>
                <a:gd name="connsiteY3" fmla="*/ 0 h 92582"/>
                <a:gd name="connsiteX4" fmla="*/ 0 w 254085"/>
                <a:gd name="connsiteY4" fmla="*/ 0 h 92582"/>
                <a:gd name="connsiteX5" fmla="*/ 127925 w 254085"/>
                <a:gd name="connsiteY5" fmla="*/ 92583 h 92582"/>
                <a:gd name="connsiteX6" fmla="*/ 229913 w 254085"/>
                <a:gd name="connsiteY6" fmla="*/ 46053 h 92582"/>
                <a:gd name="connsiteX7" fmla="*/ 229913 w 254085"/>
                <a:gd name="connsiteY7" fmla="*/ 87743 h 92582"/>
                <a:gd name="connsiteX8" fmla="*/ 254085 w 254085"/>
                <a:gd name="connsiteY8" fmla="*/ 87743 h 92582"/>
                <a:gd name="connsiteX9" fmla="*/ 254085 w 254085"/>
                <a:gd name="connsiteY9" fmla="*/ 124 h 92582"/>
                <a:gd name="connsiteX10" fmla="*/ 229913 w 254085"/>
                <a:gd name="connsiteY10" fmla="*/ 124 h 92582"/>
                <a:gd name="connsiteX11" fmla="*/ 229795 w 254085"/>
                <a:gd name="connsiteY11" fmla="*/ 124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5" h="92582">
                  <a:moveTo>
                    <a:pt x="229795" y="124"/>
                  </a:moveTo>
                  <a:lnTo>
                    <a:pt x="229560" y="124"/>
                  </a:lnTo>
                  <a:cubicBezTo>
                    <a:pt x="213526" y="40155"/>
                    <a:pt x="173912" y="68377"/>
                    <a:pt x="127807" y="68377"/>
                  </a:cubicBezTo>
                  <a:cubicBezTo>
                    <a:pt x="81708" y="68377"/>
                    <a:pt x="42089" y="40031"/>
                    <a:pt x="26054" y="0"/>
                  </a:cubicBezTo>
                  <a:lnTo>
                    <a:pt x="0" y="0"/>
                  </a:lnTo>
                  <a:cubicBezTo>
                    <a:pt x="17093" y="53616"/>
                    <a:pt x="67914" y="92583"/>
                    <a:pt x="127925" y="92583"/>
                  </a:cubicBezTo>
                  <a:cubicBezTo>
                    <a:pt x="168837" y="92583"/>
                    <a:pt x="205387" y="74517"/>
                    <a:pt x="229913" y="46053"/>
                  </a:cubicBezTo>
                  <a:lnTo>
                    <a:pt x="229913" y="87743"/>
                  </a:lnTo>
                  <a:lnTo>
                    <a:pt x="254085" y="87743"/>
                  </a:lnTo>
                  <a:lnTo>
                    <a:pt x="254085" y="124"/>
                  </a:lnTo>
                  <a:lnTo>
                    <a:pt x="229913" y="124"/>
                  </a:lnTo>
                  <a:lnTo>
                    <a:pt x="229795" y="124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95" name="Полилиния: фигура 194">
              <a:extLst>
                <a:ext uri="{FF2B5EF4-FFF2-40B4-BE49-F238E27FC236}">
                  <a16:creationId xmlns:a16="http://schemas.microsoft.com/office/drawing/2014/main" id="{E4DDF64B-CC50-921E-114F-11E039F0D11C}"/>
                </a:ext>
              </a:extLst>
            </p:cNvPr>
            <p:cNvSpPr/>
            <p:nvPr/>
          </p:nvSpPr>
          <p:spPr>
            <a:xfrm>
              <a:off x="11747751" y="4850349"/>
              <a:ext cx="254327" cy="87736"/>
            </a:xfrm>
            <a:custGeom>
              <a:avLst/>
              <a:gdLst>
                <a:gd name="connsiteX0" fmla="*/ 230155 w 254327"/>
                <a:gd name="connsiteY0" fmla="*/ 63414 h 87736"/>
                <a:gd name="connsiteX1" fmla="*/ 24291 w 254327"/>
                <a:gd name="connsiteY1" fmla="*/ 63414 h 87736"/>
                <a:gd name="connsiteX2" fmla="*/ 24291 w 254327"/>
                <a:gd name="connsiteY2" fmla="*/ 0 h 87736"/>
                <a:gd name="connsiteX3" fmla="*/ 0 w 254327"/>
                <a:gd name="connsiteY3" fmla="*/ 0 h 87736"/>
                <a:gd name="connsiteX4" fmla="*/ 0 w 254327"/>
                <a:gd name="connsiteY4" fmla="*/ 87737 h 87736"/>
                <a:gd name="connsiteX5" fmla="*/ 254327 w 254327"/>
                <a:gd name="connsiteY5" fmla="*/ 87737 h 87736"/>
                <a:gd name="connsiteX6" fmla="*/ 254327 w 254327"/>
                <a:gd name="connsiteY6" fmla="*/ 0 h 87736"/>
                <a:gd name="connsiteX7" fmla="*/ 230155 w 254327"/>
                <a:gd name="connsiteY7" fmla="*/ 0 h 87736"/>
                <a:gd name="connsiteX8" fmla="*/ 230155 w 254327"/>
                <a:gd name="connsiteY8" fmla="*/ 63414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736">
                  <a:moveTo>
                    <a:pt x="230155" y="63414"/>
                  </a:moveTo>
                  <a:lnTo>
                    <a:pt x="24291" y="63414"/>
                  </a:lnTo>
                  <a:lnTo>
                    <a:pt x="24291" y="0"/>
                  </a:lnTo>
                  <a:lnTo>
                    <a:pt x="0" y="0"/>
                  </a:lnTo>
                  <a:lnTo>
                    <a:pt x="0" y="87737"/>
                  </a:lnTo>
                  <a:lnTo>
                    <a:pt x="254327" y="87737"/>
                  </a:lnTo>
                  <a:lnTo>
                    <a:pt x="254327" y="0"/>
                  </a:lnTo>
                  <a:lnTo>
                    <a:pt x="230155" y="0"/>
                  </a:lnTo>
                  <a:lnTo>
                    <a:pt x="230155" y="63414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96" name="Полилиния: фигура 195">
              <a:extLst>
                <a:ext uri="{FF2B5EF4-FFF2-40B4-BE49-F238E27FC236}">
                  <a16:creationId xmlns:a16="http://schemas.microsoft.com/office/drawing/2014/main" id="{4913F8BE-5F99-BF83-35A1-1B21DEDDAC04}"/>
                </a:ext>
              </a:extLst>
            </p:cNvPr>
            <p:cNvSpPr/>
            <p:nvPr/>
          </p:nvSpPr>
          <p:spPr>
            <a:xfrm>
              <a:off x="11747751" y="5017325"/>
              <a:ext cx="254327" cy="87736"/>
            </a:xfrm>
            <a:custGeom>
              <a:avLst/>
              <a:gdLst>
                <a:gd name="connsiteX0" fmla="*/ 0 w 254327"/>
                <a:gd name="connsiteY0" fmla="*/ 87737 h 87736"/>
                <a:gd name="connsiteX1" fmla="*/ 24291 w 254327"/>
                <a:gd name="connsiteY1" fmla="*/ 87737 h 87736"/>
                <a:gd name="connsiteX2" fmla="*/ 24291 w 254327"/>
                <a:gd name="connsiteY2" fmla="*/ 24323 h 87736"/>
                <a:gd name="connsiteX3" fmla="*/ 230155 w 254327"/>
                <a:gd name="connsiteY3" fmla="*/ 24323 h 87736"/>
                <a:gd name="connsiteX4" fmla="*/ 230155 w 254327"/>
                <a:gd name="connsiteY4" fmla="*/ 87737 h 87736"/>
                <a:gd name="connsiteX5" fmla="*/ 254327 w 254327"/>
                <a:gd name="connsiteY5" fmla="*/ 87737 h 87736"/>
                <a:gd name="connsiteX6" fmla="*/ 254327 w 254327"/>
                <a:gd name="connsiteY6" fmla="*/ 0 h 87736"/>
                <a:gd name="connsiteX7" fmla="*/ 0 w 254327"/>
                <a:gd name="connsiteY7" fmla="*/ 0 h 87736"/>
                <a:gd name="connsiteX8" fmla="*/ 0 w 254327"/>
                <a:gd name="connsiteY8" fmla="*/ 8773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736">
                  <a:moveTo>
                    <a:pt x="0" y="87737"/>
                  </a:moveTo>
                  <a:lnTo>
                    <a:pt x="24291" y="87737"/>
                  </a:lnTo>
                  <a:lnTo>
                    <a:pt x="24291" y="24323"/>
                  </a:lnTo>
                  <a:lnTo>
                    <a:pt x="230155" y="24323"/>
                  </a:lnTo>
                  <a:lnTo>
                    <a:pt x="230155" y="87737"/>
                  </a:lnTo>
                  <a:lnTo>
                    <a:pt x="254327" y="87737"/>
                  </a:lnTo>
                  <a:lnTo>
                    <a:pt x="254327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97" name="Полилиния: фигура 196">
              <a:extLst>
                <a:ext uri="{FF2B5EF4-FFF2-40B4-BE49-F238E27FC236}">
                  <a16:creationId xmlns:a16="http://schemas.microsoft.com/office/drawing/2014/main" id="{FD79F0FA-BF2C-A4AD-8FFF-6D343B18659C}"/>
                </a:ext>
              </a:extLst>
            </p:cNvPr>
            <p:cNvSpPr/>
            <p:nvPr/>
          </p:nvSpPr>
          <p:spPr>
            <a:xfrm>
              <a:off x="10729391" y="5356228"/>
              <a:ext cx="254092" cy="92582"/>
            </a:xfrm>
            <a:custGeom>
              <a:avLst/>
              <a:gdLst>
                <a:gd name="connsiteX0" fmla="*/ 127931 w 254092"/>
                <a:gd name="connsiteY0" fmla="*/ 24212 h 92582"/>
                <a:gd name="connsiteX1" fmla="*/ 229684 w 254092"/>
                <a:gd name="connsiteY1" fmla="*/ 92465 h 92582"/>
                <a:gd name="connsiteX2" fmla="*/ 254092 w 254092"/>
                <a:gd name="connsiteY2" fmla="*/ 92465 h 92582"/>
                <a:gd name="connsiteX3" fmla="*/ 254092 w 254092"/>
                <a:gd name="connsiteY3" fmla="*/ 4846 h 92582"/>
                <a:gd name="connsiteX4" fmla="*/ 229919 w 254092"/>
                <a:gd name="connsiteY4" fmla="*/ 4846 h 92582"/>
                <a:gd name="connsiteX5" fmla="*/ 229919 w 254092"/>
                <a:gd name="connsiteY5" fmla="*/ 46530 h 92582"/>
                <a:gd name="connsiteX6" fmla="*/ 127931 w 254092"/>
                <a:gd name="connsiteY6" fmla="*/ 0 h 92582"/>
                <a:gd name="connsiteX7" fmla="*/ 0 w 254092"/>
                <a:gd name="connsiteY7" fmla="*/ 92583 h 92582"/>
                <a:gd name="connsiteX8" fmla="*/ 26060 w 254092"/>
                <a:gd name="connsiteY8" fmla="*/ 92583 h 92582"/>
                <a:gd name="connsiteX9" fmla="*/ 127814 w 254092"/>
                <a:gd name="connsiteY9" fmla="*/ 24212 h 92582"/>
                <a:gd name="connsiteX10" fmla="*/ 127931 w 254092"/>
                <a:gd name="connsiteY10" fmla="*/ 24212 h 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92" h="92582">
                  <a:moveTo>
                    <a:pt x="127931" y="24212"/>
                  </a:moveTo>
                  <a:cubicBezTo>
                    <a:pt x="174147" y="24212"/>
                    <a:pt x="213650" y="52552"/>
                    <a:pt x="229684" y="92465"/>
                  </a:cubicBezTo>
                  <a:lnTo>
                    <a:pt x="254092" y="92465"/>
                  </a:lnTo>
                  <a:lnTo>
                    <a:pt x="254092" y="4846"/>
                  </a:lnTo>
                  <a:lnTo>
                    <a:pt x="229919" y="4846"/>
                  </a:lnTo>
                  <a:lnTo>
                    <a:pt x="229919" y="46530"/>
                  </a:lnTo>
                  <a:cubicBezTo>
                    <a:pt x="205276" y="18066"/>
                    <a:pt x="168726" y="0"/>
                    <a:pt x="127931" y="0"/>
                  </a:cubicBezTo>
                  <a:cubicBezTo>
                    <a:pt x="68031" y="0"/>
                    <a:pt x="17217" y="38973"/>
                    <a:pt x="0" y="92583"/>
                  </a:cubicBezTo>
                  <a:lnTo>
                    <a:pt x="26060" y="92583"/>
                  </a:lnTo>
                  <a:cubicBezTo>
                    <a:pt x="42095" y="52552"/>
                    <a:pt x="81708" y="24212"/>
                    <a:pt x="127814" y="24212"/>
                  </a:cubicBezTo>
                  <a:lnTo>
                    <a:pt x="127931" y="24212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98" name="Полилиния: фигура 197">
              <a:extLst>
                <a:ext uri="{FF2B5EF4-FFF2-40B4-BE49-F238E27FC236}">
                  <a16:creationId xmlns:a16="http://schemas.microsoft.com/office/drawing/2014/main" id="{69600846-0D80-10D8-F752-2C3BBAFA2650}"/>
                </a:ext>
              </a:extLst>
            </p:cNvPr>
            <p:cNvSpPr/>
            <p:nvPr/>
          </p:nvSpPr>
          <p:spPr>
            <a:xfrm>
              <a:off x="10729639" y="5527449"/>
              <a:ext cx="254085" cy="92576"/>
            </a:xfrm>
            <a:custGeom>
              <a:avLst/>
              <a:gdLst>
                <a:gd name="connsiteX0" fmla="*/ 229795 w 254085"/>
                <a:gd name="connsiteY0" fmla="*/ 118 h 92576"/>
                <a:gd name="connsiteX1" fmla="*/ 229560 w 254085"/>
                <a:gd name="connsiteY1" fmla="*/ 118 h 92576"/>
                <a:gd name="connsiteX2" fmla="*/ 127807 w 254085"/>
                <a:gd name="connsiteY2" fmla="*/ 68371 h 92576"/>
                <a:gd name="connsiteX3" fmla="*/ 26054 w 254085"/>
                <a:gd name="connsiteY3" fmla="*/ 0 h 92576"/>
                <a:gd name="connsiteX4" fmla="*/ 0 w 254085"/>
                <a:gd name="connsiteY4" fmla="*/ 0 h 92576"/>
                <a:gd name="connsiteX5" fmla="*/ 127925 w 254085"/>
                <a:gd name="connsiteY5" fmla="*/ 92577 h 92576"/>
                <a:gd name="connsiteX6" fmla="*/ 229913 w 254085"/>
                <a:gd name="connsiteY6" fmla="*/ 46053 h 92576"/>
                <a:gd name="connsiteX7" fmla="*/ 229913 w 254085"/>
                <a:gd name="connsiteY7" fmla="*/ 87737 h 92576"/>
                <a:gd name="connsiteX8" fmla="*/ 254086 w 254085"/>
                <a:gd name="connsiteY8" fmla="*/ 87737 h 92576"/>
                <a:gd name="connsiteX9" fmla="*/ 254086 w 254085"/>
                <a:gd name="connsiteY9" fmla="*/ 118 h 92576"/>
                <a:gd name="connsiteX10" fmla="*/ 229913 w 254085"/>
                <a:gd name="connsiteY10" fmla="*/ 118 h 92576"/>
                <a:gd name="connsiteX11" fmla="*/ 229795 w 254085"/>
                <a:gd name="connsiteY11" fmla="*/ 118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5" h="92576">
                  <a:moveTo>
                    <a:pt x="229795" y="118"/>
                  </a:moveTo>
                  <a:lnTo>
                    <a:pt x="229560" y="118"/>
                  </a:lnTo>
                  <a:cubicBezTo>
                    <a:pt x="213525" y="40149"/>
                    <a:pt x="173906" y="68371"/>
                    <a:pt x="127807" y="68371"/>
                  </a:cubicBezTo>
                  <a:cubicBezTo>
                    <a:pt x="81708" y="68371"/>
                    <a:pt x="42089" y="40031"/>
                    <a:pt x="26054" y="0"/>
                  </a:cubicBezTo>
                  <a:lnTo>
                    <a:pt x="0" y="0"/>
                  </a:lnTo>
                  <a:cubicBezTo>
                    <a:pt x="17093" y="53610"/>
                    <a:pt x="67914" y="92577"/>
                    <a:pt x="127925" y="92577"/>
                  </a:cubicBezTo>
                  <a:cubicBezTo>
                    <a:pt x="168837" y="92577"/>
                    <a:pt x="205387" y="74511"/>
                    <a:pt x="229913" y="46053"/>
                  </a:cubicBezTo>
                  <a:lnTo>
                    <a:pt x="229913" y="87737"/>
                  </a:lnTo>
                  <a:lnTo>
                    <a:pt x="254086" y="87737"/>
                  </a:lnTo>
                  <a:lnTo>
                    <a:pt x="254086" y="118"/>
                  </a:lnTo>
                  <a:lnTo>
                    <a:pt x="229913" y="118"/>
                  </a:lnTo>
                  <a:lnTo>
                    <a:pt x="229795" y="118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199" name="Полилиния: фигура 198">
              <a:extLst>
                <a:ext uri="{FF2B5EF4-FFF2-40B4-BE49-F238E27FC236}">
                  <a16:creationId xmlns:a16="http://schemas.microsoft.com/office/drawing/2014/main" id="{176697B5-C30B-F195-C172-B83A41FF3776}"/>
                </a:ext>
              </a:extLst>
            </p:cNvPr>
            <p:cNvSpPr/>
            <p:nvPr/>
          </p:nvSpPr>
          <p:spPr>
            <a:xfrm>
              <a:off x="11747751" y="5355987"/>
              <a:ext cx="253974" cy="92700"/>
            </a:xfrm>
            <a:custGeom>
              <a:avLst/>
              <a:gdLst>
                <a:gd name="connsiteX0" fmla="*/ 127108 w 253974"/>
                <a:gd name="connsiteY0" fmla="*/ 0 h 92700"/>
                <a:gd name="connsiteX1" fmla="*/ 0 w 253974"/>
                <a:gd name="connsiteY1" fmla="*/ 92701 h 92700"/>
                <a:gd name="connsiteX2" fmla="*/ 25826 w 253974"/>
                <a:gd name="connsiteY2" fmla="*/ 92701 h 92700"/>
                <a:gd name="connsiteX3" fmla="*/ 126984 w 253974"/>
                <a:gd name="connsiteY3" fmla="*/ 24205 h 92700"/>
                <a:gd name="connsiteX4" fmla="*/ 228150 w 253974"/>
                <a:gd name="connsiteY4" fmla="*/ 92701 h 92700"/>
                <a:gd name="connsiteX5" fmla="*/ 253975 w 253974"/>
                <a:gd name="connsiteY5" fmla="*/ 92701 h 92700"/>
                <a:gd name="connsiteX6" fmla="*/ 126867 w 253974"/>
                <a:gd name="connsiteY6" fmla="*/ 0 h 92700"/>
                <a:gd name="connsiteX7" fmla="*/ 127108 w 253974"/>
                <a:gd name="connsiteY7" fmla="*/ 0 h 9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74" h="92700">
                  <a:moveTo>
                    <a:pt x="127108" y="0"/>
                  </a:moveTo>
                  <a:cubicBezTo>
                    <a:pt x="67561" y="0"/>
                    <a:pt x="16864" y="39084"/>
                    <a:pt x="0" y="92701"/>
                  </a:cubicBezTo>
                  <a:lnTo>
                    <a:pt x="25826" y="92701"/>
                  </a:lnTo>
                  <a:cubicBezTo>
                    <a:pt x="41743" y="52669"/>
                    <a:pt x="81121" y="24205"/>
                    <a:pt x="126984" y="24205"/>
                  </a:cubicBezTo>
                  <a:cubicBezTo>
                    <a:pt x="172854" y="24205"/>
                    <a:pt x="212232" y="52669"/>
                    <a:pt x="228150" y="92701"/>
                  </a:cubicBezTo>
                  <a:lnTo>
                    <a:pt x="253975" y="92701"/>
                  </a:lnTo>
                  <a:cubicBezTo>
                    <a:pt x="236993" y="38967"/>
                    <a:pt x="186531" y="0"/>
                    <a:pt x="126867" y="0"/>
                  </a:cubicBezTo>
                  <a:lnTo>
                    <a:pt x="127108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00" name="Полилиния: фигура 199">
              <a:extLst>
                <a:ext uri="{FF2B5EF4-FFF2-40B4-BE49-F238E27FC236}">
                  <a16:creationId xmlns:a16="http://schemas.microsoft.com/office/drawing/2014/main" id="{0B841BD3-49DF-231F-4281-FB66A8FB6B2E}"/>
                </a:ext>
              </a:extLst>
            </p:cNvPr>
            <p:cNvSpPr/>
            <p:nvPr/>
          </p:nvSpPr>
          <p:spPr>
            <a:xfrm>
              <a:off x="11747751" y="5527567"/>
              <a:ext cx="254209" cy="92576"/>
            </a:xfrm>
            <a:custGeom>
              <a:avLst/>
              <a:gdLst>
                <a:gd name="connsiteX0" fmla="*/ 127108 w 254209"/>
                <a:gd name="connsiteY0" fmla="*/ 68371 h 92576"/>
                <a:gd name="connsiteX1" fmla="*/ 25943 w 254209"/>
                <a:gd name="connsiteY1" fmla="*/ 0 h 92576"/>
                <a:gd name="connsiteX2" fmla="*/ 0 w 254209"/>
                <a:gd name="connsiteY2" fmla="*/ 0 h 92576"/>
                <a:gd name="connsiteX3" fmla="*/ 127108 w 254209"/>
                <a:gd name="connsiteY3" fmla="*/ 92577 h 92576"/>
                <a:gd name="connsiteX4" fmla="*/ 254210 w 254209"/>
                <a:gd name="connsiteY4" fmla="*/ 0 h 92576"/>
                <a:gd name="connsiteX5" fmla="*/ 228267 w 254209"/>
                <a:gd name="connsiteY5" fmla="*/ 0 h 92576"/>
                <a:gd name="connsiteX6" fmla="*/ 127108 w 254209"/>
                <a:gd name="connsiteY6" fmla="*/ 68371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9" h="92576">
                  <a:moveTo>
                    <a:pt x="127108" y="68371"/>
                  </a:moveTo>
                  <a:cubicBezTo>
                    <a:pt x="81238" y="68371"/>
                    <a:pt x="41860" y="40031"/>
                    <a:pt x="25943" y="0"/>
                  </a:cubicBezTo>
                  <a:lnTo>
                    <a:pt x="0" y="0"/>
                  </a:lnTo>
                  <a:cubicBezTo>
                    <a:pt x="16982" y="53610"/>
                    <a:pt x="67444" y="92577"/>
                    <a:pt x="127108" y="92577"/>
                  </a:cubicBezTo>
                  <a:cubicBezTo>
                    <a:pt x="186766" y="92577"/>
                    <a:pt x="237228" y="53610"/>
                    <a:pt x="254210" y="0"/>
                  </a:cubicBezTo>
                  <a:lnTo>
                    <a:pt x="228267" y="0"/>
                  </a:lnTo>
                  <a:cubicBezTo>
                    <a:pt x="212350" y="40031"/>
                    <a:pt x="172972" y="68371"/>
                    <a:pt x="127108" y="68371"/>
                  </a:cubicBez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01" name="Полилиния: фигура 200">
              <a:extLst>
                <a:ext uri="{FF2B5EF4-FFF2-40B4-BE49-F238E27FC236}">
                  <a16:creationId xmlns:a16="http://schemas.microsoft.com/office/drawing/2014/main" id="{8B9E781C-8BE0-C734-F470-6BCFE7EC1994}"/>
                </a:ext>
              </a:extLst>
            </p:cNvPr>
            <p:cNvSpPr/>
            <p:nvPr/>
          </p:nvSpPr>
          <p:spPr>
            <a:xfrm>
              <a:off x="11238509" y="5360709"/>
              <a:ext cx="254438" cy="87736"/>
            </a:xfrm>
            <a:custGeom>
              <a:avLst/>
              <a:gdLst>
                <a:gd name="connsiteX0" fmla="*/ 230266 w 254438"/>
                <a:gd name="connsiteY0" fmla="*/ 63414 h 87736"/>
                <a:gd name="connsiteX1" fmla="*/ 24284 w 254438"/>
                <a:gd name="connsiteY1" fmla="*/ 63414 h 87736"/>
                <a:gd name="connsiteX2" fmla="*/ 24284 w 254438"/>
                <a:gd name="connsiteY2" fmla="*/ 0 h 87736"/>
                <a:gd name="connsiteX3" fmla="*/ 0 w 254438"/>
                <a:gd name="connsiteY3" fmla="*/ 0 h 87736"/>
                <a:gd name="connsiteX4" fmla="*/ 0 w 254438"/>
                <a:gd name="connsiteY4" fmla="*/ 87737 h 87736"/>
                <a:gd name="connsiteX5" fmla="*/ 254438 w 254438"/>
                <a:gd name="connsiteY5" fmla="*/ 87737 h 87736"/>
                <a:gd name="connsiteX6" fmla="*/ 254438 w 254438"/>
                <a:gd name="connsiteY6" fmla="*/ 0 h 87736"/>
                <a:gd name="connsiteX7" fmla="*/ 230266 w 254438"/>
                <a:gd name="connsiteY7" fmla="*/ 0 h 87736"/>
                <a:gd name="connsiteX8" fmla="*/ 230266 w 254438"/>
                <a:gd name="connsiteY8" fmla="*/ 63414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438" h="87736">
                  <a:moveTo>
                    <a:pt x="230266" y="63414"/>
                  </a:moveTo>
                  <a:lnTo>
                    <a:pt x="24284" y="63414"/>
                  </a:lnTo>
                  <a:lnTo>
                    <a:pt x="24284" y="0"/>
                  </a:lnTo>
                  <a:lnTo>
                    <a:pt x="0" y="0"/>
                  </a:lnTo>
                  <a:lnTo>
                    <a:pt x="0" y="87737"/>
                  </a:lnTo>
                  <a:lnTo>
                    <a:pt x="254438" y="87737"/>
                  </a:lnTo>
                  <a:lnTo>
                    <a:pt x="254438" y="0"/>
                  </a:lnTo>
                  <a:lnTo>
                    <a:pt x="230266" y="0"/>
                  </a:lnTo>
                  <a:lnTo>
                    <a:pt x="230266" y="63414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02" name="Полилиния: фигура 201">
              <a:extLst>
                <a:ext uri="{FF2B5EF4-FFF2-40B4-BE49-F238E27FC236}">
                  <a16:creationId xmlns:a16="http://schemas.microsoft.com/office/drawing/2014/main" id="{84B375DB-89D7-A05B-EA41-B7F031E59943}"/>
                </a:ext>
              </a:extLst>
            </p:cNvPr>
            <p:cNvSpPr/>
            <p:nvPr/>
          </p:nvSpPr>
          <p:spPr>
            <a:xfrm>
              <a:off x="11238509" y="5527796"/>
              <a:ext cx="254438" cy="87618"/>
            </a:xfrm>
            <a:custGeom>
              <a:avLst/>
              <a:gdLst>
                <a:gd name="connsiteX0" fmla="*/ 0 w 254438"/>
                <a:gd name="connsiteY0" fmla="*/ 87619 h 87618"/>
                <a:gd name="connsiteX1" fmla="*/ 24284 w 254438"/>
                <a:gd name="connsiteY1" fmla="*/ 87619 h 87618"/>
                <a:gd name="connsiteX2" fmla="*/ 24284 w 254438"/>
                <a:gd name="connsiteY2" fmla="*/ 24323 h 87618"/>
                <a:gd name="connsiteX3" fmla="*/ 230266 w 254438"/>
                <a:gd name="connsiteY3" fmla="*/ 24323 h 87618"/>
                <a:gd name="connsiteX4" fmla="*/ 230266 w 254438"/>
                <a:gd name="connsiteY4" fmla="*/ 87619 h 87618"/>
                <a:gd name="connsiteX5" fmla="*/ 254438 w 254438"/>
                <a:gd name="connsiteY5" fmla="*/ 87619 h 87618"/>
                <a:gd name="connsiteX6" fmla="*/ 254438 w 254438"/>
                <a:gd name="connsiteY6" fmla="*/ 0 h 87618"/>
                <a:gd name="connsiteX7" fmla="*/ 0 w 254438"/>
                <a:gd name="connsiteY7" fmla="*/ 0 h 87618"/>
                <a:gd name="connsiteX8" fmla="*/ 0 w 254438"/>
                <a:gd name="connsiteY8" fmla="*/ 87619 h 8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438" h="87618">
                  <a:moveTo>
                    <a:pt x="0" y="87619"/>
                  </a:moveTo>
                  <a:lnTo>
                    <a:pt x="24284" y="87619"/>
                  </a:lnTo>
                  <a:lnTo>
                    <a:pt x="24284" y="24323"/>
                  </a:lnTo>
                  <a:lnTo>
                    <a:pt x="230266" y="24323"/>
                  </a:lnTo>
                  <a:lnTo>
                    <a:pt x="230266" y="87619"/>
                  </a:lnTo>
                  <a:lnTo>
                    <a:pt x="254438" y="87619"/>
                  </a:lnTo>
                  <a:lnTo>
                    <a:pt x="254438" y="0"/>
                  </a:lnTo>
                  <a:lnTo>
                    <a:pt x="0" y="0"/>
                  </a:lnTo>
                  <a:lnTo>
                    <a:pt x="0" y="87619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03" name="Полилиния: фигура 202">
              <a:extLst>
                <a:ext uri="{FF2B5EF4-FFF2-40B4-BE49-F238E27FC236}">
                  <a16:creationId xmlns:a16="http://schemas.microsoft.com/office/drawing/2014/main" id="{E8BCED55-056C-F1FB-6137-A913858DF6F3}"/>
                </a:ext>
              </a:extLst>
            </p:cNvPr>
            <p:cNvSpPr/>
            <p:nvPr/>
          </p:nvSpPr>
          <p:spPr>
            <a:xfrm>
              <a:off x="11862842" y="5958805"/>
              <a:ext cx="24172" cy="167093"/>
            </a:xfrm>
            <a:custGeom>
              <a:avLst/>
              <a:gdLst>
                <a:gd name="connsiteX0" fmla="*/ 24173 w 24172"/>
                <a:gd name="connsiteY0" fmla="*/ 0 h 167093"/>
                <a:gd name="connsiteX1" fmla="*/ 0 w 24172"/>
                <a:gd name="connsiteY1" fmla="*/ 0 h 167093"/>
                <a:gd name="connsiteX2" fmla="*/ 0 w 24172"/>
                <a:gd name="connsiteY2" fmla="*/ 167094 h 167093"/>
                <a:gd name="connsiteX3" fmla="*/ 24173 w 24172"/>
                <a:gd name="connsiteY3" fmla="*/ 167094 h 167093"/>
                <a:gd name="connsiteX4" fmla="*/ 24173 w 24172"/>
                <a:gd name="connsiteY4" fmla="*/ 0 h 167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2" h="167093">
                  <a:moveTo>
                    <a:pt x="24173" y="0"/>
                  </a:moveTo>
                  <a:lnTo>
                    <a:pt x="0" y="0"/>
                  </a:lnTo>
                  <a:lnTo>
                    <a:pt x="0" y="167094"/>
                  </a:lnTo>
                  <a:lnTo>
                    <a:pt x="24173" y="167094"/>
                  </a:lnTo>
                  <a:lnTo>
                    <a:pt x="24173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04" name="Полилиния: фигура 203">
              <a:extLst>
                <a:ext uri="{FF2B5EF4-FFF2-40B4-BE49-F238E27FC236}">
                  <a16:creationId xmlns:a16="http://schemas.microsoft.com/office/drawing/2014/main" id="{FC1CDC28-395D-79D9-2B4F-F7EA4ED3BEC1}"/>
                </a:ext>
              </a:extLst>
            </p:cNvPr>
            <p:cNvSpPr/>
            <p:nvPr/>
          </p:nvSpPr>
          <p:spPr>
            <a:xfrm>
              <a:off x="11747751" y="5871192"/>
              <a:ext cx="254327" cy="24205"/>
            </a:xfrm>
            <a:custGeom>
              <a:avLst/>
              <a:gdLst>
                <a:gd name="connsiteX0" fmla="*/ 254327 w 254327"/>
                <a:gd name="connsiteY0" fmla="*/ 0 h 24205"/>
                <a:gd name="connsiteX1" fmla="*/ 0 w 254327"/>
                <a:gd name="connsiteY1" fmla="*/ 0 h 24205"/>
                <a:gd name="connsiteX2" fmla="*/ 0 w 254327"/>
                <a:gd name="connsiteY2" fmla="*/ 24205 h 24205"/>
                <a:gd name="connsiteX3" fmla="*/ 254327 w 254327"/>
                <a:gd name="connsiteY3" fmla="*/ 24205 h 24205"/>
                <a:gd name="connsiteX4" fmla="*/ 254327 w 254327"/>
                <a:gd name="connsiteY4" fmla="*/ 0 h 2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7" h="24205">
                  <a:moveTo>
                    <a:pt x="254327" y="0"/>
                  </a:moveTo>
                  <a:lnTo>
                    <a:pt x="0" y="0"/>
                  </a:lnTo>
                  <a:lnTo>
                    <a:pt x="0" y="24205"/>
                  </a:lnTo>
                  <a:lnTo>
                    <a:pt x="254327" y="24205"/>
                  </a:lnTo>
                  <a:lnTo>
                    <a:pt x="254327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05" name="Полилиния: фигура 204">
              <a:extLst>
                <a:ext uri="{FF2B5EF4-FFF2-40B4-BE49-F238E27FC236}">
                  <a16:creationId xmlns:a16="http://schemas.microsoft.com/office/drawing/2014/main" id="{B7E50BBD-83B0-B57D-BC8D-D97F3CF9BB8D}"/>
                </a:ext>
              </a:extLst>
            </p:cNvPr>
            <p:cNvSpPr/>
            <p:nvPr/>
          </p:nvSpPr>
          <p:spPr>
            <a:xfrm>
              <a:off x="11238626" y="5866346"/>
              <a:ext cx="253968" cy="92694"/>
            </a:xfrm>
            <a:custGeom>
              <a:avLst/>
              <a:gdLst>
                <a:gd name="connsiteX0" fmla="*/ 127102 w 253968"/>
                <a:gd name="connsiteY0" fmla="*/ 0 h 92694"/>
                <a:gd name="connsiteX1" fmla="*/ 0 w 253968"/>
                <a:gd name="connsiteY1" fmla="*/ 92694 h 92694"/>
                <a:gd name="connsiteX2" fmla="*/ 25825 w 253968"/>
                <a:gd name="connsiteY2" fmla="*/ 92694 h 92694"/>
                <a:gd name="connsiteX3" fmla="*/ 126984 w 253968"/>
                <a:gd name="connsiteY3" fmla="*/ 24205 h 92694"/>
                <a:gd name="connsiteX4" fmla="*/ 228149 w 253968"/>
                <a:gd name="connsiteY4" fmla="*/ 92694 h 92694"/>
                <a:gd name="connsiteX5" fmla="*/ 253968 w 253968"/>
                <a:gd name="connsiteY5" fmla="*/ 92694 h 92694"/>
                <a:gd name="connsiteX6" fmla="*/ 126866 w 253968"/>
                <a:gd name="connsiteY6" fmla="*/ 0 h 92694"/>
                <a:gd name="connsiteX7" fmla="*/ 127102 w 253968"/>
                <a:gd name="connsiteY7" fmla="*/ 0 h 9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694">
                  <a:moveTo>
                    <a:pt x="127102" y="0"/>
                  </a:moveTo>
                  <a:cubicBezTo>
                    <a:pt x="67561" y="0"/>
                    <a:pt x="16864" y="39084"/>
                    <a:pt x="0" y="92694"/>
                  </a:cubicBezTo>
                  <a:lnTo>
                    <a:pt x="25825" y="92694"/>
                  </a:lnTo>
                  <a:cubicBezTo>
                    <a:pt x="41742" y="52663"/>
                    <a:pt x="81120" y="24205"/>
                    <a:pt x="126984" y="24205"/>
                  </a:cubicBezTo>
                  <a:cubicBezTo>
                    <a:pt x="172854" y="24205"/>
                    <a:pt x="212232" y="52663"/>
                    <a:pt x="228149" y="92694"/>
                  </a:cubicBezTo>
                  <a:lnTo>
                    <a:pt x="253968" y="92694"/>
                  </a:lnTo>
                  <a:cubicBezTo>
                    <a:pt x="236993" y="38967"/>
                    <a:pt x="186531" y="0"/>
                    <a:pt x="126866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06" name="Полилиния: фигура 205">
              <a:extLst>
                <a:ext uri="{FF2B5EF4-FFF2-40B4-BE49-F238E27FC236}">
                  <a16:creationId xmlns:a16="http://schemas.microsoft.com/office/drawing/2014/main" id="{C56DB99D-8D07-A421-28A3-F79C045801A4}"/>
                </a:ext>
              </a:extLst>
            </p:cNvPr>
            <p:cNvSpPr/>
            <p:nvPr/>
          </p:nvSpPr>
          <p:spPr>
            <a:xfrm>
              <a:off x="11238626" y="6038037"/>
              <a:ext cx="254203" cy="92576"/>
            </a:xfrm>
            <a:custGeom>
              <a:avLst/>
              <a:gdLst>
                <a:gd name="connsiteX0" fmla="*/ 127102 w 254203"/>
                <a:gd name="connsiteY0" fmla="*/ 68371 h 92576"/>
                <a:gd name="connsiteX1" fmla="*/ 25943 w 254203"/>
                <a:gd name="connsiteY1" fmla="*/ 0 h 92576"/>
                <a:gd name="connsiteX2" fmla="*/ 0 w 254203"/>
                <a:gd name="connsiteY2" fmla="*/ 0 h 92576"/>
                <a:gd name="connsiteX3" fmla="*/ 127102 w 254203"/>
                <a:gd name="connsiteY3" fmla="*/ 92577 h 92576"/>
                <a:gd name="connsiteX4" fmla="*/ 254203 w 254203"/>
                <a:gd name="connsiteY4" fmla="*/ 0 h 92576"/>
                <a:gd name="connsiteX5" fmla="*/ 228267 w 254203"/>
                <a:gd name="connsiteY5" fmla="*/ 0 h 92576"/>
                <a:gd name="connsiteX6" fmla="*/ 127102 w 254203"/>
                <a:gd name="connsiteY6" fmla="*/ 68371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3" h="92576">
                  <a:moveTo>
                    <a:pt x="127102" y="68371"/>
                  </a:moveTo>
                  <a:cubicBezTo>
                    <a:pt x="81238" y="68371"/>
                    <a:pt x="41860" y="40031"/>
                    <a:pt x="25943" y="0"/>
                  </a:cubicBezTo>
                  <a:lnTo>
                    <a:pt x="0" y="0"/>
                  </a:lnTo>
                  <a:cubicBezTo>
                    <a:pt x="16982" y="53610"/>
                    <a:pt x="67444" y="92577"/>
                    <a:pt x="127102" y="92577"/>
                  </a:cubicBezTo>
                  <a:cubicBezTo>
                    <a:pt x="186766" y="92577"/>
                    <a:pt x="237228" y="53610"/>
                    <a:pt x="254203" y="0"/>
                  </a:cubicBezTo>
                  <a:lnTo>
                    <a:pt x="228267" y="0"/>
                  </a:lnTo>
                  <a:cubicBezTo>
                    <a:pt x="212350" y="40031"/>
                    <a:pt x="172972" y="68371"/>
                    <a:pt x="127102" y="68371"/>
                  </a:cubicBez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07" name="Полилиния: фигура 206">
              <a:extLst>
                <a:ext uri="{FF2B5EF4-FFF2-40B4-BE49-F238E27FC236}">
                  <a16:creationId xmlns:a16="http://schemas.microsoft.com/office/drawing/2014/main" id="{6EB24D37-164F-6450-B958-2B456FAE740B}"/>
                </a:ext>
              </a:extLst>
            </p:cNvPr>
            <p:cNvSpPr/>
            <p:nvPr/>
          </p:nvSpPr>
          <p:spPr>
            <a:xfrm>
              <a:off x="10729391" y="5871192"/>
              <a:ext cx="254327" cy="87736"/>
            </a:xfrm>
            <a:custGeom>
              <a:avLst/>
              <a:gdLst>
                <a:gd name="connsiteX0" fmla="*/ 230154 w 254327"/>
                <a:gd name="connsiteY0" fmla="*/ 63414 h 87736"/>
                <a:gd name="connsiteX1" fmla="*/ 24290 w 254327"/>
                <a:gd name="connsiteY1" fmla="*/ 63414 h 87736"/>
                <a:gd name="connsiteX2" fmla="*/ 24290 w 254327"/>
                <a:gd name="connsiteY2" fmla="*/ 0 h 87736"/>
                <a:gd name="connsiteX3" fmla="*/ 0 w 254327"/>
                <a:gd name="connsiteY3" fmla="*/ 0 h 87736"/>
                <a:gd name="connsiteX4" fmla="*/ 0 w 254327"/>
                <a:gd name="connsiteY4" fmla="*/ 87737 h 87736"/>
                <a:gd name="connsiteX5" fmla="*/ 254327 w 254327"/>
                <a:gd name="connsiteY5" fmla="*/ 87737 h 87736"/>
                <a:gd name="connsiteX6" fmla="*/ 254327 w 254327"/>
                <a:gd name="connsiteY6" fmla="*/ 0 h 87736"/>
                <a:gd name="connsiteX7" fmla="*/ 230154 w 254327"/>
                <a:gd name="connsiteY7" fmla="*/ 0 h 87736"/>
                <a:gd name="connsiteX8" fmla="*/ 230154 w 254327"/>
                <a:gd name="connsiteY8" fmla="*/ 63414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736">
                  <a:moveTo>
                    <a:pt x="230154" y="63414"/>
                  </a:moveTo>
                  <a:lnTo>
                    <a:pt x="24290" y="63414"/>
                  </a:lnTo>
                  <a:lnTo>
                    <a:pt x="24290" y="0"/>
                  </a:lnTo>
                  <a:lnTo>
                    <a:pt x="0" y="0"/>
                  </a:lnTo>
                  <a:lnTo>
                    <a:pt x="0" y="87737"/>
                  </a:lnTo>
                  <a:lnTo>
                    <a:pt x="254327" y="87737"/>
                  </a:lnTo>
                  <a:lnTo>
                    <a:pt x="254327" y="0"/>
                  </a:lnTo>
                  <a:lnTo>
                    <a:pt x="230154" y="0"/>
                  </a:lnTo>
                  <a:lnTo>
                    <a:pt x="230154" y="63414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08" name="Полилиния: фигура 207">
              <a:extLst>
                <a:ext uri="{FF2B5EF4-FFF2-40B4-BE49-F238E27FC236}">
                  <a16:creationId xmlns:a16="http://schemas.microsoft.com/office/drawing/2014/main" id="{98EE817A-7089-F740-349F-1D26C125CFE4}"/>
                </a:ext>
              </a:extLst>
            </p:cNvPr>
            <p:cNvSpPr/>
            <p:nvPr/>
          </p:nvSpPr>
          <p:spPr>
            <a:xfrm>
              <a:off x="10729391" y="6038168"/>
              <a:ext cx="254327" cy="87736"/>
            </a:xfrm>
            <a:custGeom>
              <a:avLst/>
              <a:gdLst>
                <a:gd name="connsiteX0" fmla="*/ 0 w 254327"/>
                <a:gd name="connsiteY0" fmla="*/ 87737 h 87736"/>
                <a:gd name="connsiteX1" fmla="*/ 24290 w 254327"/>
                <a:gd name="connsiteY1" fmla="*/ 87737 h 87736"/>
                <a:gd name="connsiteX2" fmla="*/ 24290 w 254327"/>
                <a:gd name="connsiteY2" fmla="*/ 24323 h 87736"/>
                <a:gd name="connsiteX3" fmla="*/ 230154 w 254327"/>
                <a:gd name="connsiteY3" fmla="*/ 24323 h 87736"/>
                <a:gd name="connsiteX4" fmla="*/ 230154 w 254327"/>
                <a:gd name="connsiteY4" fmla="*/ 87737 h 87736"/>
                <a:gd name="connsiteX5" fmla="*/ 254327 w 254327"/>
                <a:gd name="connsiteY5" fmla="*/ 87737 h 87736"/>
                <a:gd name="connsiteX6" fmla="*/ 254327 w 254327"/>
                <a:gd name="connsiteY6" fmla="*/ 0 h 87736"/>
                <a:gd name="connsiteX7" fmla="*/ 0 w 254327"/>
                <a:gd name="connsiteY7" fmla="*/ 0 h 87736"/>
                <a:gd name="connsiteX8" fmla="*/ 0 w 254327"/>
                <a:gd name="connsiteY8" fmla="*/ 87737 h 8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27" h="87736">
                  <a:moveTo>
                    <a:pt x="0" y="87737"/>
                  </a:moveTo>
                  <a:lnTo>
                    <a:pt x="24290" y="87737"/>
                  </a:lnTo>
                  <a:lnTo>
                    <a:pt x="24290" y="24323"/>
                  </a:lnTo>
                  <a:lnTo>
                    <a:pt x="230154" y="24323"/>
                  </a:lnTo>
                  <a:lnTo>
                    <a:pt x="230154" y="87737"/>
                  </a:lnTo>
                  <a:lnTo>
                    <a:pt x="254327" y="87737"/>
                  </a:lnTo>
                  <a:lnTo>
                    <a:pt x="254327" y="0"/>
                  </a:lnTo>
                  <a:lnTo>
                    <a:pt x="0" y="0"/>
                  </a:lnTo>
                  <a:lnTo>
                    <a:pt x="0" y="87737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09" name="Полилиния: фигура 208">
              <a:extLst>
                <a:ext uri="{FF2B5EF4-FFF2-40B4-BE49-F238E27FC236}">
                  <a16:creationId xmlns:a16="http://schemas.microsoft.com/office/drawing/2014/main" id="{8507103D-45BF-5DB4-8D3A-8AB9DD776138}"/>
                </a:ext>
              </a:extLst>
            </p:cNvPr>
            <p:cNvSpPr/>
            <p:nvPr/>
          </p:nvSpPr>
          <p:spPr>
            <a:xfrm>
              <a:off x="11353697" y="6469288"/>
              <a:ext cx="24172" cy="167099"/>
            </a:xfrm>
            <a:custGeom>
              <a:avLst/>
              <a:gdLst>
                <a:gd name="connsiteX0" fmla="*/ 24173 w 24172"/>
                <a:gd name="connsiteY0" fmla="*/ 0 h 167099"/>
                <a:gd name="connsiteX1" fmla="*/ 0 w 24172"/>
                <a:gd name="connsiteY1" fmla="*/ 0 h 167099"/>
                <a:gd name="connsiteX2" fmla="*/ 0 w 24172"/>
                <a:gd name="connsiteY2" fmla="*/ 167100 h 167099"/>
                <a:gd name="connsiteX3" fmla="*/ 24173 w 24172"/>
                <a:gd name="connsiteY3" fmla="*/ 167100 h 167099"/>
                <a:gd name="connsiteX4" fmla="*/ 24173 w 24172"/>
                <a:gd name="connsiteY4" fmla="*/ 0 h 167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72" h="167099">
                  <a:moveTo>
                    <a:pt x="24173" y="0"/>
                  </a:moveTo>
                  <a:lnTo>
                    <a:pt x="0" y="0"/>
                  </a:lnTo>
                  <a:lnTo>
                    <a:pt x="0" y="167100"/>
                  </a:lnTo>
                  <a:lnTo>
                    <a:pt x="24173" y="167100"/>
                  </a:lnTo>
                  <a:lnTo>
                    <a:pt x="24173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10" name="Полилиния: фигура 209">
              <a:extLst>
                <a:ext uri="{FF2B5EF4-FFF2-40B4-BE49-F238E27FC236}">
                  <a16:creationId xmlns:a16="http://schemas.microsoft.com/office/drawing/2014/main" id="{E28EB8CB-DD5E-6AE0-2076-157EE6A16BAA}"/>
                </a:ext>
              </a:extLst>
            </p:cNvPr>
            <p:cNvSpPr/>
            <p:nvPr/>
          </p:nvSpPr>
          <p:spPr>
            <a:xfrm>
              <a:off x="11238515" y="6381551"/>
              <a:ext cx="254320" cy="24205"/>
            </a:xfrm>
            <a:custGeom>
              <a:avLst/>
              <a:gdLst>
                <a:gd name="connsiteX0" fmla="*/ 254321 w 254320"/>
                <a:gd name="connsiteY0" fmla="*/ 0 h 24205"/>
                <a:gd name="connsiteX1" fmla="*/ 0 w 254320"/>
                <a:gd name="connsiteY1" fmla="*/ 0 h 24205"/>
                <a:gd name="connsiteX2" fmla="*/ 0 w 254320"/>
                <a:gd name="connsiteY2" fmla="*/ 24205 h 24205"/>
                <a:gd name="connsiteX3" fmla="*/ 254321 w 254320"/>
                <a:gd name="connsiteY3" fmla="*/ 24205 h 24205"/>
                <a:gd name="connsiteX4" fmla="*/ 254321 w 254320"/>
                <a:gd name="connsiteY4" fmla="*/ 0 h 2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320" h="24205">
                  <a:moveTo>
                    <a:pt x="254321" y="0"/>
                  </a:moveTo>
                  <a:lnTo>
                    <a:pt x="0" y="0"/>
                  </a:lnTo>
                  <a:lnTo>
                    <a:pt x="0" y="24205"/>
                  </a:lnTo>
                  <a:lnTo>
                    <a:pt x="254321" y="24205"/>
                  </a:lnTo>
                  <a:lnTo>
                    <a:pt x="254321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11" name="Полилиния: фигура 210">
              <a:extLst>
                <a:ext uri="{FF2B5EF4-FFF2-40B4-BE49-F238E27FC236}">
                  <a16:creationId xmlns:a16="http://schemas.microsoft.com/office/drawing/2014/main" id="{08E71309-A943-92CE-5DE0-D042E5D11697}"/>
                </a:ext>
              </a:extLst>
            </p:cNvPr>
            <p:cNvSpPr/>
            <p:nvPr/>
          </p:nvSpPr>
          <p:spPr>
            <a:xfrm>
              <a:off x="10729528" y="6376829"/>
              <a:ext cx="253968" cy="92693"/>
            </a:xfrm>
            <a:custGeom>
              <a:avLst/>
              <a:gdLst>
                <a:gd name="connsiteX0" fmla="*/ 127102 w 253968"/>
                <a:gd name="connsiteY0" fmla="*/ 0 h 92693"/>
                <a:gd name="connsiteX1" fmla="*/ 0 w 253968"/>
                <a:gd name="connsiteY1" fmla="*/ 92694 h 92693"/>
                <a:gd name="connsiteX2" fmla="*/ 25819 w 253968"/>
                <a:gd name="connsiteY2" fmla="*/ 92694 h 92693"/>
                <a:gd name="connsiteX3" fmla="*/ 126984 w 253968"/>
                <a:gd name="connsiteY3" fmla="*/ 24205 h 92693"/>
                <a:gd name="connsiteX4" fmla="*/ 228149 w 253968"/>
                <a:gd name="connsiteY4" fmla="*/ 92694 h 92693"/>
                <a:gd name="connsiteX5" fmla="*/ 253968 w 253968"/>
                <a:gd name="connsiteY5" fmla="*/ 92694 h 92693"/>
                <a:gd name="connsiteX6" fmla="*/ 126866 w 253968"/>
                <a:gd name="connsiteY6" fmla="*/ 0 h 92693"/>
                <a:gd name="connsiteX7" fmla="*/ 127102 w 253968"/>
                <a:gd name="connsiteY7" fmla="*/ 0 h 92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3968" h="92693">
                  <a:moveTo>
                    <a:pt x="127102" y="0"/>
                  </a:moveTo>
                  <a:cubicBezTo>
                    <a:pt x="67561" y="0"/>
                    <a:pt x="16858" y="39084"/>
                    <a:pt x="0" y="92694"/>
                  </a:cubicBezTo>
                  <a:lnTo>
                    <a:pt x="25819" y="92694"/>
                  </a:lnTo>
                  <a:cubicBezTo>
                    <a:pt x="41736" y="52663"/>
                    <a:pt x="81120" y="24205"/>
                    <a:pt x="126984" y="24205"/>
                  </a:cubicBezTo>
                  <a:cubicBezTo>
                    <a:pt x="172848" y="24205"/>
                    <a:pt x="212232" y="52663"/>
                    <a:pt x="228149" y="92694"/>
                  </a:cubicBezTo>
                  <a:lnTo>
                    <a:pt x="253968" y="92694"/>
                  </a:lnTo>
                  <a:cubicBezTo>
                    <a:pt x="236993" y="38967"/>
                    <a:pt x="186524" y="0"/>
                    <a:pt x="126866" y="0"/>
                  </a:cubicBezTo>
                  <a:lnTo>
                    <a:pt x="127102" y="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12" name="Полилиния: фигура 211">
              <a:extLst>
                <a:ext uri="{FF2B5EF4-FFF2-40B4-BE49-F238E27FC236}">
                  <a16:creationId xmlns:a16="http://schemas.microsoft.com/office/drawing/2014/main" id="{D8CA79AD-0A6F-FD52-1283-5A787AE4AD4B}"/>
                </a:ext>
              </a:extLst>
            </p:cNvPr>
            <p:cNvSpPr/>
            <p:nvPr/>
          </p:nvSpPr>
          <p:spPr>
            <a:xfrm>
              <a:off x="10729528" y="6548410"/>
              <a:ext cx="254203" cy="92550"/>
            </a:xfrm>
            <a:custGeom>
              <a:avLst/>
              <a:gdLst>
                <a:gd name="connsiteX0" fmla="*/ 127102 w 254203"/>
                <a:gd name="connsiteY0" fmla="*/ 68384 h 92550"/>
                <a:gd name="connsiteX1" fmla="*/ 25936 w 254203"/>
                <a:gd name="connsiteY1" fmla="*/ 0 h 92550"/>
                <a:gd name="connsiteX2" fmla="*/ 0 w 254203"/>
                <a:gd name="connsiteY2" fmla="*/ 0 h 92550"/>
                <a:gd name="connsiteX3" fmla="*/ 127102 w 254203"/>
                <a:gd name="connsiteY3" fmla="*/ 92551 h 92550"/>
                <a:gd name="connsiteX4" fmla="*/ 254203 w 254203"/>
                <a:gd name="connsiteY4" fmla="*/ 0 h 92550"/>
                <a:gd name="connsiteX5" fmla="*/ 228267 w 254203"/>
                <a:gd name="connsiteY5" fmla="*/ 0 h 92550"/>
                <a:gd name="connsiteX6" fmla="*/ 127102 w 254203"/>
                <a:gd name="connsiteY6" fmla="*/ 68384 h 9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203" h="92550">
                  <a:moveTo>
                    <a:pt x="127102" y="68384"/>
                  </a:moveTo>
                  <a:cubicBezTo>
                    <a:pt x="81238" y="68384"/>
                    <a:pt x="41853" y="40038"/>
                    <a:pt x="25936" y="0"/>
                  </a:cubicBezTo>
                  <a:lnTo>
                    <a:pt x="0" y="0"/>
                  </a:lnTo>
                  <a:cubicBezTo>
                    <a:pt x="16975" y="53623"/>
                    <a:pt x="67443" y="92551"/>
                    <a:pt x="127102" y="92551"/>
                  </a:cubicBezTo>
                  <a:cubicBezTo>
                    <a:pt x="186760" y="92551"/>
                    <a:pt x="237228" y="53623"/>
                    <a:pt x="254203" y="0"/>
                  </a:cubicBezTo>
                  <a:lnTo>
                    <a:pt x="228267" y="0"/>
                  </a:lnTo>
                  <a:cubicBezTo>
                    <a:pt x="212350" y="40038"/>
                    <a:pt x="172965" y="68384"/>
                    <a:pt x="127102" y="68384"/>
                  </a:cubicBez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13" name="Полилиния: фигура 212">
              <a:extLst>
                <a:ext uri="{FF2B5EF4-FFF2-40B4-BE49-F238E27FC236}">
                  <a16:creationId xmlns:a16="http://schemas.microsoft.com/office/drawing/2014/main" id="{774B79CF-1F0C-E255-609C-ABFBF2093A4F}"/>
                </a:ext>
              </a:extLst>
            </p:cNvPr>
            <p:cNvSpPr/>
            <p:nvPr/>
          </p:nvSpPr>
          <p:spPr>
            <a:xfrm>
              <a:off x="11747751" y="6377058"/>
              <a:ext cx="254092" cy="92576"/>
            </a:xfrm>
            <a:custGeom>
              <a:avLst/>
              <a:gdLst>
                <a:gd name="connsiteX0" fmla="*/ 127931 w 254092"/>
                <a:gd name="connsiteY0" fmla="*/ 24212 h 92576"/>
                <a:gd name="connsiteX1" fmla="*/ 229684 w 254092"/>
                <a:gd name="connsiteY1" fmla="*/ 92459 h 92576"/>
                <a:gd name="connsiteX2" fmla="*/ 254092 w 254092"/>
                <a:gd name="connsiteY2" fmla="*/ 92459 h 92576"/>
                <a:gd name="connsiteX3" fmla="*/ 254092 w 254092"/>
                <a:gd name="connsiteY3" fmla="*/ 4840 h 92576"/>
                <a:gd name="connsiteX4" fmla="*/ 229920 w 254092"/>
                <a:gd name="connsiteY4" fmla="*/ 4840 h 92576"/>
                <a:gd name="connsiteX5" fmla="*/ 229920 w 254092"/>
                <a:gd name="connsiteY5" fmla="*/ 46530 h 92576"/>
                <a:gd name="connsiteX6" fmla="*/ 127931 w 254092"/>
                <a:gd name="connsiteY6" fmla="*/ 0 h 92576"/>
                <a:gd name="connsiteX7" fmla="*/ 0 w 254092"/>
                <a:gd name="connsiteY7" fmla="*/ 92577 h 92576"/>
                <a:gd name="connsiteX8" fmla="*/ 26061 w 254092"/>
                <a:gd name="connsiteY8" fmla="*/ 92577 h 92576"/>
                <a:gd name="connsiteX9" fmla="*/ 127814 w 254092"/>
                <a:gd name="connsiteY9" fmla="*/ 24212 h 92576"/>
                <a:gd name="connsiteX10" fmla="*/ 127931 w 254092"/>
                <a:gd name="connsiteY10" fmla="*/ 24212 h 92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092" h="92576">
                  <a:moveTo>
                    <a:pt x="127931" y="24212"/>
                  </a:moveTo>
                  <a:cubicBezTo>
                    <a:pt x="174148" y="24212"/>
                    <a:pt x="213650" y="52552"/>
                    <a:pt x="229684" y="92459"/>
                  </a:cubicBezTo>
                  <a:lnTo>
                    <a:pt x="254092" y="92459"/>
                  </a:lnTo>
                  <a:lnTo>
                    <a:pt x="254092" y="4840"/>
                  </a:lnTo>
                  <a:lnTo>
                    <a:pt x="229920" y="4840"/>
                  </a:lnTo>
                  <a:lnTo>
                    <a:pt x="229920" y="46530"/>
                  </a:lnTo>
                  <a:cubicBezTo>
                    <a:pt x="205276" y="18066"/>
                    <a:pt x="168726" y="0"/>
                    <a:pt x="127931" y="0"/>
                  </a:cubicBezTo>
                  <a:cubicBezTo>
                    <a:pt x="68031" y="0"/>
                    <a:pt x="17217" y="38967"/>
                    <a:pt x="0" y="92577"/>
                  </a:cubicBezTo>
                  <a:lnTo>
                    <a:pt x="26061" y="92577"/>
                  </a:lnTo>
                  <a:cubicBezTo>
                    <a:pt x="42095" y="52552"/>
                    <a:pt x="81708" y="24212"/>
                    <a:pt x="127814" y="24212"/>
                  </a:cubicBezTo>
                  <a:lnTo>
                    <a:pt x="127931" y="24212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sp>
          <p:nvSpPr>
            <p:cNvPr id="214" name="Полилиния: фигура 213">
              <a:extLst>
                <a:ext uri="{FF2B5EF4-FFF2-40B4-BE49-F238E27FC236}">
                  <a16:creationId xmlns:a16="http://schemas.microsoft.com/office/drawing/2014/main" id="{DE1EBFEC-44B9-32F2-3523-71B8FCDDF89D}"/>
                </a:ext>
              </a:extLst>
            </p:cNvPr>
            <p:cNvSpPr/>
            <p:nvPr/>
          </p:nvSpPr>
          <p:spPr>
            <a:xfrm>
              <a:off x="11748000" y="6548279"/>
              <a:ext cx="254085" cy="92550"/>
            </a:xfrm>
            <a:custGeom>
              <a:avLst/>
              <a:gdLst>
                <a:gd name="connsiteX0" fmla="*/ 229795 w 254085"/>
                <a:gd name="connsiteY0" fmla="*/ 130 h 92550"/>
                <a:gd name="connsiteX1" fmla="*/ 229560 w 254085"/>
                <a:gd name="connsiteY1" fmla="*/ 130 h 92550"/>
                <a:gd name="connsiteX2" fmla="*/ 127807 w 254085"/>
                <a:gd name="connsiteY2" fmla="*/ 68384 h 92550"/>
                <a:gd name="connsiteX3" fmla="*/ 26054 w 254085"/>
                <a:gd name="connsiteY3" fmla="*/ 0 h 92550"/>
                <a:gd name="connsiteX4" fmla="*/ 0 w 254085"/>
                <a:gd name="connsiteY4" fmla="*/ 0 h 92550"/>
                <a:gd name="connsiteX5" fmla="*/ 127925 w 254085"/>
                <a:gd name="connsiteY5" fmla="*/ 92550 h 92550"/>
                <a:gd name="connsiteX6" fmla="*/ 229913 w 254085"/>
                <a:gd name="connsiteY6" fmla="*/ 46046 h 92550"/>
                <a:gd name="connsiteX7" fmla="*/ 229913 w 254085"/>
                <a:gd name="connsiteY7" fmla="*/ 87717 h 92550"/>
                <a:gd name="connsiteX8" fmla="*/ 254085 w 254085"/>
                <a:gd name="connsiteY8" fmla="*/ 87717 h 92550"/>
                <a:gd name="connsiteX9" fmla="*/ 254085 w 254085"/>
                <a:gd name="connsiteY9" fmla="*/ 130 h 92550"/>
                <a:gd name="connsiteX10" fmla="*/ 229913 w 254085"/>
                <a:gd name="connsiteY10" fmla="*/ 130 h 92550"/>
                <a:gd name="connsiteX11" fmla="*/ 229795 w 254085"/>
                <a:gd name="connsiteY11" fmla="*/ 130 h 9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85" h="92550">
                  <a:moveTo>
                    <a:pt x="229795" y="130"/>
                  </a:moveTo>
                  <a:lnTo>
                    <a:pt x="229560" y="130"/>
                  </a:lnTo>
                  <a:cubicBezTo>
                    <a:pt x="213526" y="40168"/>
                    <a:pt x="173906" y="68384"/>
                    <a:pt x="127807" y="68384"/>
                  </a:cubicBezTo>
                  <a:cubicBezTo>
                    <a:pt x="81708" y="68384"/>
                    <a:pt x="42089" y="40038"/>
                    <a:pt x="26054" y="0"/>
                  </a:cubicBezTo>
                  <a:lnTo>
                    <a:pt x="0" y="0"/>
                  </a:lnTo>
                  <a:cubicBezTo>
                    <a:pt x="17093" y="53623"/>
                    <a:pt x="67914" y="92550"/>
                    <a:pt x="127925" y="92550"/>
                  </a:cubicBezTo>
                  <a:cubicBezTo>
                    <a:pt x="168837" y="92550"/>
                    <a:pt x="205387" y="74523"/>
                    <a:pt x="229913" y="46046"/>
                  </a:cubicBezTo>
                  <a:lnTo>
                    <a:pt x="229913" y="87717"/>
                  </a:lnTo>
                  <a:lnTo>
                    <a:pt x="254085" y="87717"/>
                  </a:lnTo>
                  <a:lnTo>
                    <a:pt x="254085" y="130"/>
                  </a:lnTo>
                  <a:lnTo>
                    <a:pt x="229913" y="130"/>
                  </a:lnTo>
                  <a:lnTo>
                    <a:pt x="229795" y="130"/>
                  </a:lnTo>
                  <a:close/>
                </a:path>
              </a:pathLst>
            </a:custGeom>
            <a:solidFill>
              <a:schemeClr val="bg1"/>
            </a:solidFill>
            <a:ln w="65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200871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image" Target="../media/image2.sv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4.sv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3.pn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85076F01-654A-5B97-FDD8-6F35D14F29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8830" y="6418869"/>
            <a:ext cx="342969" cy="1384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900"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1pPr>
          </a:lstStyle>
          <a:p>
            <a:fld id="{BC1A868E-D3B8-9840-A7B6-A7FDB00232B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>
            <a:extLst>
              <a:ext uri="{FF2B5EF4-FFF2-40B4-BE49-F238E27FC236}">
                <a16:creationId xmlns:a16="http://schemas.microsoft.com/office/drawing/2014/main" id="{6DF05B4F-F472-8201-40D6-A645092EBE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6154" y="6139799"/>
            <a:ext cx="8553846" cy="1384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+mj-lt"/>
                <a:ea typeface="Verdana" panose="020B060403050404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24" name="Копирайт текстом" hidden="1">
            <a:extLst>
              <a:ext uri="{FF2B5EF4-FFF2-40B4-BE49-F238E27FC236}">
                <a16:creationId xmlns:a16="http://schemas.microsoft.com/office/drawing/2014/main" id="{DF3CFF12-DD4B-80CC-51FE-7EC20DE4029D}"/>
              </a:ext>
            </a:extLst>
          </p:cNvPr>
          <p:cNvSpPr txBox="1"/>
          <p:nvPr userDrawn="1"/>
        </p:nvSpPr>
        <p:spPr>
          <a:xfrm>
            <a:off x="336154" y="7162866"/>
            <a:ext cx="4212400" cy="27699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lang="ru-RU" sz="900" b="0" i="0">
                <a:solidFill>
                  <a:schemeClr val="bg2">
                    <a:lumMod val="75000"/>
                  </a:schemeClr>
                </a:solidFill>
                <a:effectLst/>
                <a:latin typeface="Arial Nova Light" panose="020B0304020202020204" pitchFamily="34" charset="0"/>
                <a:ea typeface="Arial" panose="020B0604020202020204" pitchFamily="34" charset="0"/>
              </a:rPr>
              <a:t>© 2022 </a:t>
            </a:r>
            <a:r>
              <a:rPr lang="ru-RU" sz="900" b="0" i="0" dirty="0">
                <a:solidFill>
                  <a:schemeClr val="bg2">
                    <a:lumMod val="75000"/>
                  </a:schemeClr>
                </a:solidFill>
                <a:effectLst/>
                <a:latin typeface="Arial Nova Light" panose="020B0304020202020204" pitchFamily="34" charset="0"/>
                <a:ea typeface="Arial" panose="020B0604020202020204" pitchFamily="34" charset="0"/>
              </a:rPr>
              <a:t>ГК «</a:t>
            </a:r>
            <a:r>
              <a:rPr lang="ru-RU" sz="900" b="0" i="0" dirty="0" err="1">
                <a:solidFill>
                  <a:schemeClr val="bg2">
                    <a:lumMod val="75000"/>
                  </a:schemeClr>
                </a:solidFill>
                <a:effectLst/>
                <a:latin typeface="Arial Nova Light" panose="020B0304020202020204" pitchFamily="34" charset="0"/>
                <a:ea typeface="Arial" panose="020B0604020202020204" pitchFamily="34" charset="0"/>
              </a:rPr>
              <a:t>Иннотех</a:t>
            </a:r>
            <a:r>
              <a:rPr lang="ru-RU" sz="900" b="0" i="0" dirty="0">
                <a:solidFill>
                  <a:schemeClr val="bg2">
                    <a:lumMod val="75000"/>
                  </a:schemeClr>
                </a:solidFill>
                <a:effectLst/>
                <a:latin typeface="Arial Nova Light" panose="020B0304020202020204" pitchFamily="34" charset="0"/>
                <a:ea typeface="Arial" panose="020B0604020202020204" pitchFamily="34" charset="0"/>
              </a:rPr>
              <a:t>». Конфиденциальная информация. Все права защищены. Все товарные знаки являются собственностью их владельцев.</a:t>
            </a:r>
            <a:r>
              <a:rPr lang="ru-RU" sz="900" b="0" i="0" dirty="0">
                <a:solidFill>
                  <a:schemeClr val="bg2">
                    <a:lumMod val="75000"/>
                  </a:schemeClr>
                </a:solidFill>
                <a:effectLst/>
                <a:latin typeface="Arial Nova Light" panose="020B0304020202020204" pitchFamily="34" charset="0"/>
              </a:rPr>
              <a:t> </a:t>
            </a:r>
            <a:endParaRPr lang="ru-RU" sz="900" b="0" i="0" dirty="0">
              <a:solidFill>
                <a:schemeClr val="bg2">
                  <a:lumMod val="75000"/>
                </a:schemeClr>
              </a:solidFill>
              <a:latin typeface="Arial Nova Light" panose="020B0304020202020204" pitchFamily="34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EA6ED23-8D96-3C5E-D679-55DE55D585AC}"/>
              </a:ext>
            </a:extLst>
          </p:cNvPr>
          <p:cNvPicPr>
            <a:picLocks noChangeAspect="1"/>
          </p:cNvPicPr>
          <p:nvPr userDrawn="1"/>
        </p:nvPicPr>
        <p:blipFill>
          <a:blip r:embed="rId3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9232900" y="293603"/>
            <a:ext cx="2628899" cy="302136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8AACCC5-4846-3ADB-FD62-741FD394047F}"/>
              </a:ext>
            </a:extLst>
          </p:cNvPr>
          <p:cNvPicPr>
            <a:picLocks noChangeAspect="1"/>
          </p:cNvPicPr>
          <p:nvPr userDrawn="1"/>
        </p:nvPicPr>
        <p:blipFill>
          <a:blip r:embed="rId35">
            <a:extLs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336153" y="6452132"/>
            <a:ext cx="3700800" cy="99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288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37" r:id="rId2"/>
    <p:sldLayoutId id="2147483839" r:id="rId3"/>
    <p:sldLayoutId id="2147483795" r:id="rId4"/>
    <p:sldLayoutId id="2147483838" r:id="rId5"/>
    <p:sldLayoutId id="2147483840" r:id="rId6"/>
    <p:sldLayoutId id="2147483834" r:id="rId7"/>
    <p:sldLayoutId id="2147483770" r:id="rId8"/>
    <p:sldLayoutId id="2147483829" r:id="rId9"/>
    <p:sldLayoutId id="2147483782" r:id="rId10"/>
    <p:sldLayoutId id="2147483813" r:id="rId11"/>
    <p:sldLayoutId id="2147483818" r:id="rId12"/>
    <p:sldLayoutId id="2147483836" r:id="rId13"/>
    <p:sldLayoutId id="2147483764" r:id="rId14"/>
    <p:sldLayoutId id="2147483803" r:id="rId15"/>
    <p:sldLayoutId id="2147483815" r:id="rId16"/>
    <p:sldLayoutId id="2147483817" r:id="rId17"/>
    <p:sldLayoutId id="2147483804" r:id="rId18"/>
    <p:sldLayoutId id="2147483814" r:id="rId19"/>
    <p:sldLayoutId id="2147483816" r:id="rId20"/>
    <p:sldLayoutId id="2147483822" r:id="rId21"/>
    <p:sldLayoutId id="2147483823" r:id="rId22"/>
    <p:sldLayoutId id="2147483824" r:id="rId23"/>
    <p:sldLayoutId id="2147483771" r:id="rId24"/>
    <p:sldLayoutId id="2147483772" r:id="rId25"/>
    <p:sldLayoutId id="2147483778" r:id="rId26"/>
    <p:sldLayoutId id="2147483779" r:id="rId27"/>
    <p:sldLayoutId id="2147483798" r:id="rId28"/>
    <p:sldLayoutId id="2147483831" r:id="rId29"/>
    <p:sldLayoutId id="2147483825" r:id="rId30"/>
    <p:sldLayoutId id="2147483830" r:id="rId31"/>
  </p:sldLayoutIdLst>
  <p:hf hdr="0" ftr="0" dt="0"/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lnSpc>
          <a:spcPct val="117000"/>
        </a:lnSpc>
        <a:spcAft>
          <a:spcPts val="600"/>
        </a:spcAft>
        <a:defRPr sz="1600">
          <a:latin typeface="+mn-lt"/>
          <a:ea typeface="+mn-ea"/>
          <a:cs typeface="+mn-cs"/>
        </a:defRPr>
      </a:lvl1pPr>
      <a:lvl2pPr marL="361950" indent="-285750" eaLnBrk="1" hangingPunct="1">
        <a:lnSpc>
          <a:spcPct val="117000"/>
        </a:lnSpc>
        <a:spcAft>
          <a:spcPts val="600"/>
        </a:spcAft>
        <a:buClr>
          <a:schemeClr val="accent1"/>
        </a:buClr>
        <a:buSzPct val="120000"/>
        <a:buFont typeface="Arial" panose="020B0604020202020204" pitchFamily="34" charset="0"/>
        <a:buChar char="•"/>
        <a:defRPr sz="1600">
          <a:latin typeface="+mn-lt"/>
          <a:ea typeface="+mn-ea"/>
          <a:cs typeface="+mn-cs"/>
        </a:defRPr>
      </a:lvl2pPr>
      <a:lvl3pPr marL="914400" eaLnBrk="1" hangingPunct="1">
        <a:lnSpc>
          <a:spcPct val="117000"/>
        </a:lnSpc>
        <a:spcAft>
          <a:spcPts val="600"/>
        </a:spcAft>
        <a:defRPr sz="1600">
          <a:latin typeface="+mn-lt"/>
          <a:ea typeface="+mn-ea"/>
          <a:cs typeface="+mn-cs"/>
        </a:defRPr>
      </a:lvl3pPr>
      <a:lvl4pPr marL="1371600" eaLnBrk="1" hangingPunct="1">
        <a:lnSpc>
          <a:spcPct val="117000"/>
        </a:lnSpc>
        <a:spcAft>
          <a:spcPts val="600"/>
        </a:spcAft>
        <a:defRPr sz="1600">
          <a:latin typeface="+mn-lt"/>
          <a:ea typeface="+mn-ea"/>
          <a:cs typeface="+mn-cs"/>
        </a:defRPr>
      </a:lvl4pPr>
      <a:lvl5pPr marL="1828800" eaLnBrk="1" hangingPunct="1">
        <a:lnSpc>
          <a:spcPct val="117000"/>
        </a:lnSpc>
        <a:spcAft>
          <a:spcPts val="600"/>
        </a:spcAft>
        <a:defRPr sz="1600"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FD1B3"/>
          </p15:clr>
        </p15:guide>
        <p15:guide id="3" pos="208" userDrawn="1">
          <p15:clr>
            <a:srgbClr val="FFD1B3"/>
          </p15:clr>
        </p15:guide>
        <p15:guide id="4" pos="320" userDrawn="1">
          <p15:clr>
            <a:srgbClr val="FFD1B3"/>
          </p15:clr>
        </p15:guide>
        <p15:guide id="5" pos="432" userDrawn="1">
          <p15:clr>
            <a:srgbClr val="FFD1B3"/>
          </p15:clr>
        </p15:guide>
        <p15:guide id="6" pos="544" userDrawn="1">
          <p15:clr>
            <a:srgbClr val="FFD1B3"/>
          </p15:clr>
        </p15:guide>
        <p15:guide id="7" pos="648" userDrawn="1">
          <p15:clr>
            <a:srgbClr val="FFD1B3"/>
          </p15:clr>
        </p15:guide>
        <p15:guide id="8" pos="760" userDrawn="1">
          <p15:clr>
            <a:srgbClr val="FFD1B3"/>
          </p15:clr>
        </p15:guide>
        <p15:guide id="9" pos="872" userDrawn="1">
          <p15:clr>
            <a:srgbClr val="FFD1B3"/>
          </p15:clr>
        </p15:guide>
        <p15:guide id="10" pos="984" userDrawn="1">
          <p15:clr>
            <a:srgbClr val="FFD1B3"/>
          </p15:clr>
        </p15:guide>
        <p15:guide id="11" pos="1088" userDrawn="1">
          <p15:clr>
            <a:srgbClr val="FFD1B3"/>
          </p15:clr>
        </p15:guide>
        <p15:guide id="12" pos="1199" userDrawn="1">
          <p15:clr>
            <a:srgbClr val="FFD1B3"/>
          </p15:clr>
        </p15:guide>
        <p15:guide id="13" pos="1312" userDrawn="1">
          <p15:clr>
            <a:srgbClr val="FFD1B3"/>
          </p15:clr>
        </p15:guide>
        <p15:guide id="14" pos="1424" userDrawn="1">
          <p15:clr>
            <a:srgbClr val="FFD1B3"/>
          </p15:clr>
        </p15:guide>
        <p15:guide id="15" pos="1528" userDrawn="1">
          <p15:clr>
            <a:srgbClr val="FFD1B3"/>
          </p15:clr>
        </p15:guide>
        <p15:guide id="16" pos="1640" userDrawn="1">
          <p15:clr>
            <a:srgbClr val="FFD1B3"/>
          </p15:clr>
        </p15:guide>
        <p15:guide id="17" pos="1752" userDrawn="1">
          <p15:clr>
            <a:srgbClr val="FFD1B3"/>
          </p15:clr>
        </p15:guide>
        <p15:guide id="18" pos="1864" userDrawn="1">
          <p15:clr>
            <a:srgbClr val="FFD1B3"/>
          </p15:clr>
        </p15:guide>
        <p15:guide id="19" pos="2080" userDrawn="1">
          <p15:clr>
            <a:srgbClr val="FFD1B3"/>
          </p15:clr>
        </p15:guide>
        <p15:guide id="20" pos="2192" userDrawn="1">
          <p15:clr>
            <a:srgbClr val="FFD1B3"/>
          </p15:clr>
        </p15:guide>
        <p15:guide id="21" pos="2304" userDrawn="1">
          <p15:clr>
            <a:srgbClr val="FFD1B3"/>
          </p15:clr>
        </p15:guide>
        <p15:guide id="22" pos="2408" userDrawn="1">
          <p15:clr>
            <a:srgbClr val="FFD1B3"/>
          </p15:clr>
        </p15:guide>
        <p15:guide id="23" pos="2520" userDrawn="1">
          <p15:clr>
            <a:srgbClr val="FFD1B3"/>
          </p15:clr>
        </p15:guide>
        <p15:guide id="24" pos="2632" userDrawn="1">
          <p15:clr>
            <a:srgbClr val="FFD1B3"/>
          </p15:clr>
        </p15:guide>
        <p15:guide id="25" pos="2744" userDrawn="1">
          <p15:clr>
            <a:srgbClr val="FFD1B3"/>
          </p15:clr>
        </p15:guide>
        <p15:guide id="26" pos="2848" userDrawn="1">
          <p15:clr>
            <a:srgbClr val="FFD1B3"/>
          </p15:clr>
        </p15:guide>
        <p15:guide id="27" pos="2960" userDrawn="1">
          <p15:clr>
            <a:srgbClr val="FFD1B3"/>
          </p15:clr>
        </p15:guide>
        <p15:guide id="28" pos="3072" userDrawn="1">
          <p15:clr>
            <a:srgbClr val="FFD1B3"/>
          </p15:clr>
        </p15:guide>
        <p15:guide id="29" pos="3184" userDrawn="1">
          <p15:clr>
            <a:srgbClr val="FFD1B3"/>
          </p15:clr>
        </p15:guide>
        <p15:guide id="30" pos="3288" userDrawn="1">
          <p15:clr>
            <a:srgbClr val="FFD1B3"/>
          </p15:clr>
        </p15:guide>
        <p15:guide id="31" pos="3400" userDrawn="1">
          <p15:clr>
            <a:srgbClr val="FFD1B3"/>
          </p15:clr>
        </p15:guide>
        <p15:guide id="32" pos="3512" userDrawn="1">
          <p15:clr>
            <a:srgbClr val="FFD1B3"/>
          </p15:clr>
        </p15:guide>
        <p15:guide id="33" pos="3624" userDrawn="1">
          <p15:clr>
            <a:srgbClr val="FFD1B3"/>
          </p15:clr>
        </p15:guide>
        <p15:guide id="34" pos="3728" userDrawn="1">
          <p15:clr>
            <a:srgbClr val="FFD1B3"/>
          </p15:clr>
        </p15:guide>
        <p15:guide id="35" pos="3952" userDrawn="1">
          <p15:clr>
            <a:srgbClr val="FFD1B3"/>
          </p15:clr>
        </p15:guide>
        <p15:guide id="36" pos="4056" userDrawn="1">
          <p15:clr>
            <a:srgbClr val="FFD1B3"/>
          </p15:clr>
        </p15:guide>
        <p15:guide id="37" pos="4168" userDrawn="1">
          <p15:clr>
            <a:srgbClr val="FFD1B3"/>
          </p15:clr>
        </p15:guide>
        <p15:guide id="38" pos="4280" userDrawn="1">
          <p15:clr>
            <a:srgbClr val="FFD1B3"/>
          </p15:clr>
        </p15:guide>
        <p15:guide id="39" pos="4392" userDrawn="1">
          <p15:clr>
            <a:srgbClr val="FFD1B3"/>
          </p15:clr>
        </p15:guide>
        <p15:guide id="40" pos="4496" userDrawn="1">
          <p15:clr>
            <a:srgbClr val="FFD1B3"/>
          </p15:clr>
        </p15:guide>
        <p15:guide id="41" pos="4608" userDrawn="1">
          <p15:clr>
            <a:srgbClr val="FFD1B3"/>
          </p15:clr>
        </p15:guide>
        <p15:guide id="42" pos="4720" userDrawn="1">
          <p15:clr>
            <a:srgbClr val="FFD1B3"/>
          </p15:clr>
        </p15:guide>
        <p15:guide id="43" pos="4832" userDrawn="1">
          <p15:clr>
            <a:srgbClr val="FFD1B3"/>
          </p15:clr>
        </p15:guide>
        <p15:guide id="44" pos="4936" userDrawn="1">
          <p15:clr>
            <a:srgbClr val="FFD1B3"/>
          </p15:clr>
        </p15:guide>
        <p15:guide id="45" pos="5048" userDrawn="1">
          <p15:clr>
            <a:srgbClr val="FFD1B3"/>
          </p15:clr>
        </p15:guide>
        <p15:guide id="46" pos="5160" userDrawn="1">
          <p15:clr>
            <a:srgbClr val="FFD1B3"/>
          </p15:clr>
        </p15:guide>
        <p15:guide id="47" pos="5272" userDrawn="1">
          <p15:clr>
            <a:srgbClr val="FFD1B3"/>
          </p15:clr>
        </p15:guide>
        <p15:guide id="48" pos="5376" userDrawn="1">
          <p15:clr>
            <a:srgbClr val="FFD1B3"/>
          </p15:clr>
        </p15:guide>
        <p15:guide id="49" pos="5490" userDrawn="1">
          <p15:clr>
            <a:srgbClr val="FFD1B3"/>
          </p15:clr>
        </p15:guide>
        <p15:guide id="50" pos="5600" userDrawn="1">
          <p15:clr>
            <a:srgbClr val="FFD1B3"/>
          </p15:clr>
        </p15:guide>
        <p15:guide id="51" pos="5816" userDrawn="1">
          <p15:clr>
            <a:srgbClr val="FFD1B3"/>
          </p15:clr>
        </p15:guide>
        <p15:guide id="52" pos="5928" userDrawn="1">
          <p15:clr>
            <a:srgbClr val="FFD1B3"/>
          </p15:clr>
        </p15:guide>
        <p15:guide id="53" pos="6040" userDrawn="1">
          <p15:clr>
            <a:srgbClr val="FFD1B3"/>
          </p15:clr>
        </p15:guide>
        <p15:guide id="54" pos="6152" userDrawn="1">
          <p15:clr>
            <a:srgbClr val="FFD1B3"/>
          </p15:clr>
        </p15:guide>
        <p15:guide id="55" pos="6256" userDrawn="1">
          <p15:clr>
            <a:srgbClr val="FFD1B3"/>
          </p15:clr>
        </p15:guide>
        <p15:guide id="56" pos="6368" userDrawn="1">
          <p15:clr>
            <a:srgbClr val="FFD1B3"/>
          </p15:clr>
        </p15:guide>
        <p15:guide id="57" pos="6480" userDrawn="1">
          <p15:clr>
            <a:srgbClr val="FFD1B3"/>
          </p15:clr>
        </p15:guide>
        <p15:guide id="58" pos="6592" userDrawn="1">
          <p15:clr>
            <a:srgbClr val="FFD1B3"/>
          </p15:clr>
        </p15:guide>
        <p15:guide id="59" pos="6696" userDrawn="1">
          <p15:clr>
            <a:srgbClr val="FFD1B3"/>
          </p15:clr>
        </p15:guide>
        <p15:guide id="60" pos="6808" userDrawn="1">
          <p15:clr>
            <a:srgbClr val="FFD1B3"/>
          </p15:clr>
        </p15:guide>
        <p15:guide id="61" pos="6920" userDrawn="1">
          <p15:clr>
            <a:srgbClr val="FFD1B3"/>
          </p15:clr>
        </p15:guide>
        <p15:guide id="62" pos="7032" userDrawn="1">
          <p15:clr>
            <a:srgbClr val="FFD1B3"/>
          </p15:clr>
        </p15:guide>
        <p15:guide id="63" pos="7136" userDrawn="1">
          <p15:clr>
            <a:srgbClr val="FFD1B3"/>
          </p15:clr>
        </p15:guide>
        <p15:guide id="64" pos="7248" userDrawn="1">
          <p15:clr>
            <a:srgbClr val="FFD1B3"/>
          </p15:clr>
        </p15:guide>
        <p15:guide id="65" pos="7360" userDrawn="1">
          <p15:clr>
            <a:srgbClr val="FFD1B3"/>
          </p15:clr>
        </p15:guide>
        <p15:guide id="66" pos="7472" userDrawn="1">
          <p15:clr>
            <a:srgbClr val="FFD1B3"/>
          </p15:clr>
        </p15:guide>
        <p15:guide id="67" orient="horz" userDrawn="1">
          <p15:clr>
            <a:srgbClr val="FFD1B3"/>
          </p15:clr>
        </p15:guide>
        <p15:guide id="68" orient="horz" pos="4320" userDrawn="1">
          <p15:clr>
            <a:srgbClr val="FFD1B3"/>
          </p15:clr>
        </p15:guide>
        <p15:guide id="69" orient="horz" pos="208" userDrawn="1">
          <p15:clr>
            <a:srgbClr val="FFD1B3"/>
          </p15:clr>
        </p15:guide>
        <p15:guide id="70" orient="horz" pos="320" userDrawn="1">
          <p15:clr>
            <a:srgbClr val="FFD1B3"/>
          </p15:clr>
        </p15:guide>
        <p15:guide id="71" orient="horz" pos="432" userDrawn="1">
          <p15:clr>
            <a:srgbClr val="FFD1B3"/>
          </p15:clr>
        </p15:guide>
        <p15:guide id="72" orient="horz" pos="527" userDrawn="1">
          <p15:clr>
            <a:srgbClr val="FFD1B3"/>
          </p15:clr>
        </p15:guide>
        <p15:guide id="73" orient="horz" pos="656" userDrawn="1">
          <p15:clr>
            <a:srgbClr val="FFD1B3"/>
          </p15:clr>
        </p15:guide>
        <p15:guide id="74" orient="horz" pos="768" userDrawn="1">
          <p15:clr>
            <a:srgbClr val="FFD1B3"/>
          </p15:clr>
        </p15:guide>
        <p15:guide id="75" orient="horz" pos="880" userDrawn="1">
          <p15:clr>
            <a:srgbClr val="FFD1B3"/>
          </p15:clr>
        </p15:guide>
        <p15:guide id="76" orient="horz" pos="992" userDrawn="1">
          <p15:clr>
            <a:srgbClr val="FFD1B3"/>
          </p15:clr>
        </p15:guide>
        <p15:guide id="77" orient="horz" pos="1104" userDrawn="1">
          <p15:clr>
            <a:srgbClr val="FFD1B3"/>
          </p15:clr>
        </p15:guide>
        <p15:guide id="78" orient="horz" pos="1216" userDrawn="1">
          <p15:clr>
            <a:srgbClr val="FFD1B3"/>
          </p15:clr>
        </p15:guide>
        <p15:guide id="79" orient="horz" pos="1328" userDrawn="1">
          <p15:clr>
            <a:srgbClr val="FFD1B3"/>
          </p15:clr>
        </p15:guide>
        <p15:guide id="80" orient="horz" pos="1440" userDrawn="1">
          <p15:clr>
            <a:srgbClr val="FFD1B3"/>
          </p15:clr>
        </p15:guide>
        <p15:guide id="81" orient="horz" pos="1544" userDrawn="1">
          <p15:clr>
            <a:srgbClr val="FFD1B3"/>
          </p15:clr>
        </p15:guide>
        <p15:guide id="82" orient="horz" pos="1656" userDrawn="1">
          <p15:clr>
            <a:srgbClr val="FFD1B3"/>
          </p15:clr>
        </p15:guide>
        <p15:guide id="83" orient="horz" pos="1768" userDrawn="1">
          <p15:clr>
            <a:srgbClr val="FFD1B3"/>
          </p15:clr>
        </p15:guide>
        <p15:guide id="84" orient="horz" pos="1880" userDrawn="1">
          <p15:clr>
            <a:srgbClr val="FFD1B3"/>
          </p15:clr>
        </p15:guide>
        <p15:guide id="85" orient="horz" pos="1992" userDrawn="1">
          <p15:clr>
            <a:srgbClr val="FFD1B3"/>
          </p15:clr>
        </p15:guide>
        <p15:guide id="86" orient="horz" pos="2104" userDrawn="1">
          <p15:clr>
            <a:srgbClr val="FFD1B3"/>
          </p15:clr>
        </p15:guide>
        <p15:guide id="87" orient="horz" pos="2216" userDrawn="1">
          <p15:clr>
            <a:srgbClr val="FFD1B3"/>
          </p15:clr>
        </p15:guide>
        <p15:guide id="88" orient="horz" pos="2328" userDrawn="1">
          <p15:clr>
            <a:srgbClr val="FFD1B3"/>
          </p15:clr>
        </p15:guide>
        <p15:guide id="89" orient="horz" pos="2440" userDrawn="1">
          <p15:clr>
            <a:srgbClr val="FFD1B3"/>
          </p15:clr>
        </p15:guide>
        <p15:guide id="90" orient="horz" pos="2552" userDrawn="1">
          <p15:clr>
            <a:srgbClr val="FFD1B3"/>
          </p15:clr>
        </p15:guide>
        <p15:guide id="91" orient="horz" pos="2664" userDrawn="1">
          <p15:clr>
            <a:srgbClr val="FFD1B3"/>
          </p15:clr>
        </p15:guide>
        <p15:guide id="92" orient="horz" pos="2776" userDrawn="1">
          <p15:clr>
            <a:srgbClr val="FFD1B3"/>
          </p15:clr>
        </p15:guide>
        <p15:guide id="93" orient="horz" pos="2880" userDrawn="1">
          <p15:clr>
            <a:srgbClr val="FFD1B3"/>
          </p15:clr>
        </p15:guide>
        <p15:guide id="94" orient="horz" pos="2992" userDrawn="1">
          <p15:clr>
            <a:srgbClr val="FFD1B3"/>
          </p15:clr>
        </p15:guide>
        <p15:guide id="95" orient="horz" pos="3104" userDrawn="1">
          <p15:clr>
            <a:srgbClr val="FFD1B3"/>
          </p15:clr>
        </p15:guide>
        <p15:guide id="96" orient="horz" pos="3216" userDrawn="1">
          <p15:clr>
            <a:srgbClr val="FFD1B3"/>
          </p15:clr>
        </p15:guide>
        <p15:guide id="97" orient="horz" pos="3328" userDrawn="1">
          <p15:clr>
            <a:srgbClr val="FFD1B3"/>
          </p15:clr>
        </p15:guide>
        <p15:guide id="98" orient="horz" pos="3430" userDrawn="1">
          <p15:clr>
            <a:srgbClr val="FFD1B3"/>
          </p15:clr>
        </p15:guide>
        <p15:guide id="99" orient="horz" pos="3552" userDrawn="1">
          <p15:clr>
            <a:srgbClr val="FFD1B3"/>
          </p15:clr>
        </p15:guide>
        <p15:guide id="100" orient="horz" pos="3664" userDrawn="1">
          <p15:clr>
            <a:srgbClr val="FFD1B3"/>
          </p15:clr>
        </p15:guide>
        <p15:guide id="101" orient="horz" pos="3776" userDrawn="1">
          <p15:clr>
            <a:srgbClr val="FFD1B3"/>
          </p15:clr>
        </p15:guide>
        <p15:guide id="102" orient="horz" pos="4112" userDrawn="1">
          <p15:clr>
            <a:srgbClr val="FFD1B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8.sv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8.svg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7" Type="http://schemas.openxmlformats.org/officeDocument/2006/relationships/image" Target="../media/image34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3.png"/><Relationship Id="rId5" Type="http://schemas.openxmlformats.org/officeDocument/2006/relationships/image" Target="../media/image32.svg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7" Type="http://schemas.openxmlformats.org/officeDocument/2006/relationships/image" Target="../media/image40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9.png"/><Relationship Id="rId5" Type="http://schemas.openxmlformats.org/officeDocument/2006/relationships/image" Target="../media/image38.svg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7" Type="http://schemas.openxmlformats.org/officeDocument/2006/relationships/image" Target="../media/image40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39.png"/><Relationship Id="rId5" Type="http://schemas.openxmlformats.org/officeDocument/2006/relationships/image" Target="../media/image38.svg"/><Relationship Id="rId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0.svg"/><Relationship Id="rId7" Type="http://schemas.openxmlformats.org/officeDocument/2006/relationships/image" Target="../media/image34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3.png"/><Relationship Id="rId5" Type="http://schemas.openxmlformats.org/officeDocument/2006/relationships/image" Target="../media/image32.svg"/><Relationship Id="rId4" Type="http://schemas.openxmlformats.org/officeDocument/2006/relationships/image" Target="../media/image31.png"/><Relationship Id="rId9" Type="http://schemas.openxmlformats.org/officeDocument/2006/relationships/image" Target="../media/image42.sv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3.svg"/><Relationship Id="rId7" Type="http://schemas.openxmlformats.org/officeDocument/2006/relationships/image" Target="../media/image45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9.png"/><Relationship Id="rId5" Type="http://schemas.openxmlformats.org/officeDocument/2006/relationships/image" Target="../media/image44.svg"/><Relationship Id="rId4" Type="http://schemas.openxmlformats.org/officeDocument/2006/relationships/image" Target="../media/image37.png"/><Relationship Id="rId9" Type="http://schemas.openxmlformats.org/officeDocument/2006/relationships/image" Target="../media/image47.sv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3.svg"/><Relationship Id="rId7" Type="http://schemas.openxmlformats.org/officeDocument/2006/relationships/image" Target="../media/image45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9.png"/><Relationship Id="rId5" Type="http://schemas.openxmlformats.org/officeDocument/2006/relationships/image" Target="../media/image44.svg"/><Relationship Id="rId4" Type="http://schemas.openxmlformats.org/officeDocument/2006/relationships/image" Target="../media/image37.png"/><Relationship Id="rId9" Type="http://schemas.openxmlformats.org/officeDocument/2006/relationships/image" Target="../media/image47.sv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50.sv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2.svg"/><Relationship Id="rId18" Type="http://schemas.openxmlformats.org/officeDocument/2006/relationships/image" Target="../media/image65.png"/><Relationship Id="rId26" Type="http://schemas.openxmlformats.org/officeDocument/2006/relationships/image" Target="../media/image73.png"/><Relationship Id="rId39" Type="http://schemas.openxmlformats.org/officeDocument/2006/relationships/image" Target="../media/image86.svg"/><Relationship Id="rId21" Type="http://schemas.openxmlformats.org/officeDocument/2006/relationships/image" Target="../media/image68.svg"/><Relationship Id="rId34" Type="http://schemas.openxmlformats.org/officeDocument/2006/relationships/image" Target="../media/image81.png"/><Relationship Id="rId42" Type="http://schemas.openxmlformats.org/officeDocument/2006/relationships/image" Target="../media/image89.png"/><Relationship Id="rId7" Type="http://schemas.openxmlformats.org/officeDocument/2006/relationships/image" Target="../media/image56.svg"/><Relationship Id="rId2" Type="http://schemas.openxmlformats.org/officeDocument/2006/relationships/image" Target="../media/image51.png"/><Relationship Id="rId16" Type="http://schemas.openxmlformats.org/officeDocument/2006/relationships/image" Target="../media/image63.png"/><Relationship Id="rId20" Type="http://schemas.openxmlformats.org/officeDocument/2006/relationships/image" Target="../media/image67.png"/><Relationship Id="rId29" Type="http://schemas.openxmlformats.org/officeDocument/2006/relationships/image" Target="../media/image76.svg"/><Relationship Id="rId41" Type="http://schemas.openxmlformats.org/officeDocument/2006/relationships/image" Target="../media/image88.sv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55.png"/><Relationship Id="rId11" Type="http://schemas.openxmlformats.org/officeDocument/2006/relationships/image" Target="../media/image60.svg"/><Relationship Id="rId24" Type="http://schemas.openxmlformats.org/officeDocument/2006/relationships/image" Target="../media/image71.png"/><Relationship Id="rId32" Type="http://schemas.openxmlformats.org/officeDocument/2006/relationships/image" Target="../media/image79.png"/><Relationship Id="rId37" Type="http://schemas.openxmlformats.org/officeDocument/2006/relationships/image" Target="../media/image84.svg"/><Relationship Id="rId40" Type="http://schemas.openxmlformats.org/officeDocument/2006/relationships/image" Target="../media/image87.png"/><Relationship Id="rId5" Type="http://schemas.openxmlformats.org/officeDocument/2006/relationships/image" Target="../media/image54.svg"/><Relationship Id="rId15" Type="http://schemas.openxmlformats.org/officeDocument/2006/relationships/image" Target="../media/image62.svg"/><Relationship Id="rId23" Type="http://schemas.openxmlformats.org/officeDocument/2006/relationships/image" Target="../media/image70.svg"/><Relationship Id="rId28" Type="http://schemas.openxmlformats.org/officeDocument/2006/relationships/image" Target="../media/image75.png"/><Relationship Id="rId36" Type="http://schemas.openxmlformats.org/officeDocument/2006/relationships/image" Target="../media/image83.png"/><Relationship Id="rId10" Type="http://schemas.openxmlformats.org/officeDocument/2006/relationships/image" Target="../media/image59.png"/><Relationship Id="rId19" Type="http://schemas.openxmlformats.org/officeDocument/2006/relationships/image" Target="../media/image66.svg"/><Relationship Id="rId31" Type="http://schemas.openxmlformats.org/officeDocument/2006/relationships/image" Target="../media/image78.svg"/><Relationship Id="rId4" Type="http://schemas.openxmlformats.org/officeDocument/2006/relationships/image" Target="../media/image53.png"/><Relationship Id="rId9" Type="http://schemas.openxmlformats.org/officeDocument/2006/relationships/image" Target="../media/image58.svg"/><Relationship Id="rId14" Type="http://schemas.openxmlformats.org/officeDocument/2006/relationships/image" Target="../media/image61.png"/><Relationship Id="rId22" Type="http://schemas.openxmlformats.org/officeDocument/2006/relationships/image" Target="../media/image69.png"/><Relationship Id="rId27" Type="http://schemas.openxmlformats.org/officeDocument/2006/relationships/image" Target="../media/image74.svg"/><Relationship Id="rId30" Type="http://schemas.openxmlformats.org/officeDocument/2006/relationships/image" Target="../media/image77.png"/><Relationship Id="rId35" Type="http://schemas.openxmlformats.org/officeDocument/2006/relationships/image" Target="../media/image82.svg"/><Relationship Id="rId43" Type="http://schemas.openxmlformats.org/officeDocument/2006/relationships/image" Target="../media/image90.svg"/><Relationship Id="rId8" Type="http://schemas.openxmlformats.org/officeDocument/2006/relationships/image" Target="../media/image57.png"/><Relationship Id="rId3" Type="http://schemas.openxmlformats.org/officeDocument/2006/relationships/image" Target="../media/image52.svg"/><Relationship Id="rId12" Type="http://schemas.openxmlformats.org/officeDocument/2006/relationships/image" Target="../media/image41.png"/><Relationship Id="rId17" Type="http://schemas.openxmlformats.org/officeDocument/2006/relationships/image" Target="../media/image64.svg"/><Relationship Id="rId25" Type="http://schemas.openxmlformats.org/officeDocument/2006/relationships/image" Target="../media/image72.svg"/><Relationship Id="rId33" Type="http://schemas.openxmlformats.org/officeDocument/2006/relationships/image" Target="../media/image80.svg"/><Relationship Id="rId38" Type="http://schemas.openxmlformats.org/officeDocument/2006/relationships/image" Target="../media/image8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7" Type="http://schemas.openxmlformats.org/officeDocument/2006/relationships/image" Target="../media/image96.jpe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95.jpeg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9695C964-A109-43B9-924F-727996EBA7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12950592-EC6B-4943-B22A-812D797E9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812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DF04E4C7-D0D7-A402-4895-93FD8589C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1CE3EBE3-6ED0-410C-612C-3D22FD9BF74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1A868E-D3B8-9840-A7B6-A7FDB00232BD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02375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9F84F05-047F-4C35-BB08-585E0758D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1BF7CD56-09E5-47A7-9402-1671F46ACD4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1A868E-D3B8-9840-A7B6-A7FDB00232BD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9771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25EE5311-E7F5-4F25-ABFE-77B036787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1BF7CD56-09E5-47A7-9402-1671F46ACD4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1A868E-D3B8-9840-A7B6-A7FDB00232BD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44570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477722D9-9130-0BF0-0D5A-E35F3C2068D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F072831-80A6-C1F8-0CCA-3864D3703BF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518830" y="6418869"/>
            <a:ext cx="342969" cy="138499"/>
          </a:xfrm>
        </p:spPr>
        <p:txBody>
          <a:bodyPr/>
          <a:lstStyle/>
          <a:p>
            <a:fld id="{BC1A868E-D3B8-9840-A7B6-A7FDB00232BD}" type="slidenum">
              <a:rPr lang="ru-RU" smtClean="0"/>
              <a:pPr/>
              <a:t>13</a:t>
            </a:fld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5FB72208-2F53-A0C0-4BE6-19A9DBF40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845525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D72E5A6D-2215-63E5-30AD-9C46081E1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A868E-D3B8-9840-A7B6-A7FDB00232BD}" type="slidenum">
              <a:rPr lang="ru-RU" smtClean="0"/>
              <a:pPr/>
              <a:t>14</a:t>
            </a:fld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9D575FD0-B54E-4980-888B-3159D07F3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A6B01F9B-B205-40BE-9AC7-B19E3AC8EC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4916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>
            <a:extLst>
              <a:ext uri="{FF2B5EF4-FFF2-40B4-BE49-F238E27FC236}">
                <a16:creationId xmlns:a16="http://schemas.microsoft.com/office/drawing/2014/main" id="{147BF9F7-BC26-45E9-BBD3-64A7FA1EE21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7C6E685C-53B7-EDAF-2EE2-39578B5DEFA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BC1A868E-D3B8-9840-A7B6-A7FDB00232BD}" type="slidenum">
              <a:rPr lang="ru-RU" smtClean="0"/>
              <a:pPr/>
              <a:t>15</a:t>
            </a:fld>
            <a:endParaRPr lang="ru-RU" dirty="0"/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0C6CE3D9-FD94-40F1-A0EC-05C2C6BC106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F74804A7-21FF-43D9-BD75-B7670BA42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9582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5B588BC-57BE-E486-E49C-3CB8BFFF178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1A868E-D3B8-9840-A7B6-A7FDB00232BD}" type="slidenum">
              <a:rPr lang="ru-RU" smtClean="0"/>
              <a:pPr/>
              <a:t>16</a:t>
            </a:fld>
            <a:endParaRPr lang="ru-RU" dirty="0"/>
          </a:p>
        </p:txBody>
      </p:sp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EDD64287-6149-4533-AD70-40CC2FA8C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41010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3E2BDA-261A-C065-79DB-90F7CBCFD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963" y="2321005"/>
            <a:ext cx="4719638" cy="2215991"/>
          </a:xfrm>
        </p:spPr>
        <p:txBody>
          <a:bodyPr/>
          <a:lstStyle/>
          <a:p>
            <a:r>
              <a:rPr lang="ru-RU"/>
              <a:t>Пример расположения</a:t>
            </a:r>
            <a:br>
              <a:rPr lang="ru-RU"/>
            </a:br>
            <a:r>
              <a:rPr lang="ru-RU"/>
              <a:t>изображения</a:t>
            </a:r>
            <a:br>
              <a:rPr lang="ru-RU"/>
            </a:br>
            <a:r>
              <a:rPr lang="ru-RU"/>
              <a:t>в шаблоне</a:t>
            </a:r>
            <a:endParaRPr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37BAAB0-F8B8-9D00-516D-1B9C781FD68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8795FB1-43B4-A755-CF95-F1968C1F156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2684" y="937548"/>
            <a:ext cx="3965662" cy="592045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DB4E61F-E85E-ED98-C0A9-60F183BE9F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0800000">
            <a:off x="5895575" y="4755814"/>
            <a:ext cx="5966223" cy="1771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0725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quarter" idx="12"/>
          </p:nvPr>
        </p:nvSpPr>
        <p:spPr bwMode="auto">
          <a:xfrm>
            <a:off x="334963" y="3240000"/>
            <a:ext cx="4187876" cy="1545551"/>
          </a:xfrm>
        </p:spPr>
        <p:txBody>
          <a:bodyPr/>
          <a:lstStyle/>
          <a:p>
            <a:pPr>
              <a:defRPr/>
            </a:pPr>
            <a:r>
              <a:rPr lang="ru-RU" sz="2400" dirty="0">
                <a:solidFill>
                  <a:schemeClr val="accent1"/>
                </a:solidFill>
                <a:latin typeface="Arial" panose="020B0604020202020204" pitchFamily="34" charset="0"/>
              </a:rPr>
              <a:t>Заголовок</a:t>
            </a:r>
          </a:p>
          <a:p>
            <a:pPr>
              <a:defRPr/>
            </a:pPr>
            <a:r>
              <a:rPr lang="ru-RU" dirty="0"/>
              <a:t>Инструмент представляет собой единое цифровое пространство для всех участников процесса. Управление портфелями проектов компании</a:t>
            </a:r>
            <a:endParaRPr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7"/>
          </p:nvPr>
        </p:nvSpPr>
        <p:spPr bwMode="auto">
          <a:xfrm>
            <a:off x="6273800" y="3240000"/>
            <a:ext cx="4187877" cy="1545551"/>
          </a:xfrm>
        </p:spPr>
        <p:txBody>
          <a:bodyPr/>
          <a:lstStyle/>
          <a:p>
            <a:pPr>
              <a:defRPr/>
            </a:pPr>
            <a:r>
              <a:rPr lang="ru-RU" sz="2400" dirty="0">
                <a:solidFill>
                  <a:schemeClr val="accent1"/>
                </a:solidFill>
                <a:latin typeface="Arial" panose="020B0604020202020204" pitchFamily="34" charset="0"/>
              </a:rPr>
              <a:t>Заголовок</a:t>
            </a:r>
          </a:p>
          <a:p>
            <a:pPr>
              <a:defRPr/>
            </a:pPr>
            <a:r>
              <a:rPr lang="ru-RU" dirty="0"/>
              <a:t>Продукт обеспечивает доступ</a:t>
            </a:r>
            <a:br>
              <a:rPr lang="ru-RU" dirty="0"/>
            </a:br>
            <a:r>
              <a:rPr lang="ru-RU" dirty="0"/>
              <a:t>к государственным и коммерческим данным, а также позволяет повысить эффективность услуг и сервисов</a:t>
            </a:r>
            <a:endParaRPr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 bwMode="auto">
          <a:xfrm>
            <a:off x="334962" y="262048"/>
            <a:ext cx="8555037" cy="1011046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ru-RU"/>
              <a:t>ВСЕ ПРОЕКТЫ</a:t>
            </a:r>
            <a:br>
              <a:rPr lang="ru-RU"/>
            </a:br>
            <a:r>
              <a:rPr lang="ru-RU"/>
              <a:t>В ФОКУСЕ</a:t>
            </a:r>
            <a:endParaRPr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B39FAEF-5916-4CCC-9826-20A3A647084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auto">
          <a:xfrm>
            <a:off x="6281830" y="2317104"/>
            <a:ext cx="728732" cy="67540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9A31E1B-FCD9-4784-8B73-59775D10599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 bwMode="auto">
          <a:xfrm>
            <a:off x="334963" y="2286000"/>
            <a:ext cx="706514" cy="737617"/>
          </a:xfrm>
          <a:prstGeom prst="rect">
            <a:avLst/>
          </a:prstGeom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60606820-96E1-45A5-8E6A-BD564C8E39B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BC1A868E-D3B8-9840-A7B6-A7FDB00232BD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8"/>
          </p:nvPr>
        </p:nvSpPr>
        <p:spPr bwMode="auto">
          <a:xfrm>
            <a:off x="6273800" y="3240000"/>
            <a:ext cx="4156389" cy="154555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sz="2400" dirty="0">
                <a:latin typeface="Arial" panose="020B0604020202020204" pitchFamily="34" charset="0"/>
              </a:rPr>
              <a:t>Заголовок</a:t>
            </a:r>
          </a:p>
          <a:p>
            <a:pPr>
              <a:defRPr/>
            </a:pPr>
            <a:r>
              <a:rPr lang="ru-RU" dirty="0"/>
              <a:t>Продукт обеспечивает доступ</a:t>
            </a:r>
            <a:br>
              <a:rPr lang="ru-RU" dirty="0"/>
            </a:br>
            <a:r>
              <a:rPr lang="ru-RU" dirty="0"/>
              <a:t>к государственным и коммерческим данным, а также позволяет повысить эффективность услуг и сервисов</a:t>
            </a:r>
            <a:endParaRPr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2"/>
          </p:nvPr>
        </p:nvSpPr>
        <p:spPr bwMode="auto">
          <a:xfrm>
            <a:off x="334963" y="3240000"/>
            <a:ext cx="4156389" cy="1545551"/>
          </a:xfrm>
        </p:spPr>
        <p:txBody>
          <a:bodyPr/>
          <a:lstStyle/>
          <a:p>
            <a:pPr>
              <a:defRPr/>
            </a:pPr>
            <a:r>
              <a:rPr lang="ru-RU" sz="2400" dirty="0">
                <a:latin typeface="Arial" panose="020B0604020202020204" pitchFamily="34" charset="0"/>
              </a:rPr>
              <a:t>Заголовок</a:t>
            </a:r>
          </a:p>
          <a:p>
            <a:pPr>
              <a:defRPr/>
            </a:pPr>
            <a:r>
              <a:rPr lang="ru-RU" dirty="0"/>
              <a:t>Инструмент представляет собой единое цифровое пространство для всех участников процесса. Управление портфелями проектов компании</a:t>
            </a:r>
            <a:endParaRPr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 bwMode="auto"/>
        <p:txBody>
          <a:bodyPr wrap="square" lIns="0" tIns="0" rIns="0" bIns="0">
            <a:spAutoFit/>
          </a:bodyPr>
          <a:lstStyle/>
          <a:p>
            <a:pPr>
              <a:lnSpc>
                <a:spcPct val="90000"/>
              </a:lnSpc>
            </a:pPr>
            <a:r>
              <a:rPr lang="ru-RU"/>
              <a:t>ВСЕ ПРОЕКТЫ</a:t>
            </a:r>
            <a:br>
              <a:rPr lang="ru-RU"/>
            </a:br>
            <a:r>
              <a:rPr lang="ru-RU"/>
              <a:t>В ФОКУСЕ</a:t>
            </a:r>
            <a:endParaRPr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B39FAEF-5916-4CCC-9826-20A3A647084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auto">
          <a:xfrm>
            <a:off x="6281830" y="2317104"/>
            <a:ext cx="728732" cy="67540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9A31E1B-FCD9-4784-8B73-59775D10599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 bwMode="auto">
          <a:xfrm>
            <a:off x="334963" y="2286000"/>
            <a:ext cx="706514" cy="737617"/>
          </a:xfrm>
          <a:prstGeom prst="rect">
            <a:avLst/>
          </a:prstGeom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6E4062D2-734E-4831-81DB-BEA466468DB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BC1A868E-D3B8-9840-A7B6-A7FDB00232BD}" type="slidenum">
              <a:rPr lang="ru-RU" smtClean="0"/>
              <a:pPr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1639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:a16="http://schemas.microsoft.com/office/drawing/2014/main" id="{F903C70C-E1EB-D517-1628-2499D0C7F9B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C3236BBB-7AE9-071A-CC3D-F218ED9E2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705568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 bwMode="auto"/>
        <p:txBody>
          <a:bodyPr wrap="square" lIns="0" tIns="0" rIns="0" bIns="0">
            <a:spAutoFit/>
          </a:bodyPr>
          <a:lstStyle/>
          <a:p>
            <a:pPr>
              <a:lnSpc>
                <a:spcPct val="90000"/>
              </a:lnSpc>
            </a:pPr>
            <a:r>
              <a:rPr lang="ru-RU"/>
              <a:t>ВСЕ ПРОЕКТЫ</a:t>
            </a:r>
            <a:br>
              <a:rPr lang="ru-RU"/>
            </a:br>
            <a:r>
              <a:rPr lang="ru-RU"/>
              <a:t>В ФОКУСЕ</a:t>
            </a:r>
            <a:endParaRPr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8"/>
          </p:nvPr>
        </p:nvSpPr>
        <p:spPr bwMode="auto">
          <a:xfrm>
            <a:off x="6273800" y="3240000"/>
            <a:ext cx="4156389" cy="154555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sz="2400" dirty="0">
                <a:latin typeface="Arial" panose="020B0604020202020204" pitchFamily="34" charset="0"/>
              </a:rPr>
              <a:t>Заголовок</a:t>
            </a:r>
          </a:p>
          <a:p>
            <a:pPr>
              <a:defRPr/>
            </a:pPr>
            <a:r>
              <a:rPr lang="ru-RU" dirty="0"/>
              <a:t>Продукт обеспечивает доступ</a:t>
            </a:r>
            <a:br>
              <a:rPr lang="ru-RU" dirty="0"/>
            </a:br>
            <a:r>
              <a:rPr lang="ru-RU" dirty="0"/>
              <a:t>к государственным и коммерческим данным, а также позволяет повысить эффективность услуг и сервисов</a:t>
            </a:r>
            <a:endParaRPr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2"/>
          </p:nvPr>
        </p:nvSpPr>
        <p:spPr bwMode="auto">
          <a:xfrm>
            <a:off x="334963" y="3240000"/>
            <a:ext cx="3885345" cy="154555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sz="2400" dirty="0">
                <a:latin typeface="Arial" panose="020B0604020202020204" pitchFamily="34" charset="0"/>
              </a:rPr>
              <a:t>Заголовок</a:t>
            </a:r>
          </a:p>
          <a:p>
            <a:pPr>
              <a:defRPr/>
            </a:pPr>
            <a:r>
              <a:rPr lang="ru-RU" dirty="0"/>
              <a:t>Инструмент представляет собой единое цифровое пространство для всех участников процесса. Управление портфелями проектов компании</a:t>
            </a:r>
            <a:endParaRPr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B39FAEF-5916-4CCC-9826-20A3A647084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auto">
          <a:xfrm>
            <a:off x="6281830" y="2317104"/>
            <a:ext cx="728732" cy="67540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9A31E1B-FCD9-4784-8B73-59775D10599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 bwMode="auto">
          <a:xfrm>
            <a:off x="334963" y="2286000"/>
            <a:ext cx="706514" cy="737617"/>
          </a:xfrm>
          <a:prstGeom prst="rect">
            <a:avLst/>
          </a:prstGeom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A93F4E88-8781-4DE8-9991-EBF3D0C2838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BC1A868E-D3B8-9840-A7B6-A7FDB00232BD}" type="slidenum">
              <a:rPr lang="ru-RU" smtClean="0"/>
              <a:pPr/>
              <a:t>20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40214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 bwMode="auto"/>
        <p:txBody>
          <a:bodyPr wrap="square" lIns="0" tIns="0" rIns="0" bIns="0">
            <a:spAutoFit/>
          </a:bodyPr>
          <a:lstStyle/>
          <a:p>
            <a:pPr>
              <a:lnSpc>
                <a:spcPct val="90000"/>
              </a:lnSpc>
            </a:pPr>
            <a:r>
              <a:rPr lang="ru-RU"/>
              <a:t>ВСЕ ПРОЕКТЫ</a:t>
            </a:r>
            <a:br>
              <a:rPr lang="ru-RU"/>
            </a:br>
            <a:r>
              <a:rPr lang="ru-RU"/>
              <a:t>В ФОКУСЕ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5"/>
          </p:nvPr>
        </p:nvSpPr>
        <p:spPr bwMode="auto">
          <a:xfrm>
            <a:off x="334963" y="3240000"/>
            <a:ext cx="3239999" cy="1884106"/>
          </a:xfrm>
        </p:spPr>
        <p:txBody>
          <a:bodyPr/>
          <a:lstStyle/>
          <a:p>
            <a:pPr>
              <a:defRPr/>
            </a:pPr>
            <a:r>
              <a:rPr lang="ru-RU" sz="2400" dirty="0">
                <a:solidFill>
                  <a:schemeClr val="accent1"/>
                </a:solidFill>
                <a:latin typeface="Arial" panose="020B0604020202020204" pitchFamily="34" charset="0"/>
              </a:rPr>
              <a:t>Заголовок</a:t>
            </a:r>
          </a:p>
          <a:p>
            <a:pPr>
              <a:defRPr/>
            </a:pPr>
            <a:r>
              <a:rPr lang="ru-RU" dirty="0"/>
              <a:t>Инструмент представляет собой единое цифровое пространство для всех участников процесса. Управление портфелями проектов компании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20"/>
          </p:nvPr>
        </p:nvSpPr>
        <p:spPr bwMode="auto">
          <a:xfrm>
            <a:off x="4476001" y="3240000"/>
            <a:ext cx="3639299" cy="1884106"/>
          </a:xfrm>
        </p:spPr>
        <p:txBody>
          <a:bodyPr/>
          <a:lstStyle/>
          <a:p>
            <a:pPr>
              <a:defRPr/>
            </a:pPr>
            <a:r>
              <a:rPr lang="ru-RU" sz="2400" dirty="0">
                <a:solidFill>
                  <a:schemeClr val="accent1"/>
                </a:solidFill>
                <a:latin typeface="Arial" panose="020B0604020202020204" pitchFamily="34" charset="0"/>
              </a:rPr>
              <a:t>Заголовок</a:t>
            </a:r>
          </a:p>
          <a:p>
            <a:pPr>
              <a:defRPr/>
            </a:pPr>
            <a:r>
              <a:rPr lang="ru-RU" dirty="0"/>
              <a:t>Продукт обеспечивает доступ </a:t>
            </a:r>
            <a:br>
              <a:rPr lang="ru-RU" dirty="0"/>
            </a:br>
            <a:r>
              <a:rPr lang="ru-RU" dirty="0"/>
              <a:t>к государственным и коммерческим данным, а также позволяет </a:t>
            </a:r>
            <a:br>
              <a:rPr lang="ru-RU" dirty="0"/>
            </a:br>
            <a:r>
              <a:rPr lang="ru-RU" dirty="0"/>
              <a:t>повысить эффективность </a:t>
            </a:r>
            <a:br>
              <a:rPr lang="ru-RU" dirty="0"/>
            </a:br>
            <a:r>
              <a:rPr lang="ru-RU" dirty="0"/>
              <a:t>услуг и сервисов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21"/>
          </p:nvPr>
        </p:nvSpPr>
        <p:spPr bwMode="auto">
          <a:xfrm>
            <a:off x="8617038" y="3240000"/>
            <a:ext cx="3239999" cy="1884106"/>
          </a:xfrm>
        </p:spPr>
        <p:txBody>
          <a:bodyPr/>
          <a:lstStyle/>
          <a:p>
            <a:pPr>
              <a:defRPr/>
            </a:pPr>
            <a:r>
              <a:rPr lang="ru-RU" sz="2400" dirty="0">
                <a:solidFill>
                  <a:schemeClr val="accent1"/>
                </a:solidFill>
                <a:latin typeface="Arial" panose="020B0604020202020204" pitchFamily="34" charset="0"/>
              </a:rPr>
              <a:t>Заголовок</a:t>
            </a:r>
          </a:p>
          <a:p>
            <a:pPr>
              <a:defRPr/>
            </a:pPr>
            <a:r>
              <a:rPr lang="ru-RU" dirty="0"/>
              <a:t>Инструмент представляет собой единое цифровое пространство для всех участников процесса. Управление портфелями проектов компании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8CF4579-1E3D-4A86-9860-08992A7D66B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auto">
          <a:xfrm>
            <a:off x="4473195" y="2254043"/>
            <a:ext cx="746505" cy="69762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751A699-7D1C-4AB6-8379-89F14CD6C9E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 bwMode="auto">
          <a:xfrm>
            <a:off x="8617038" y="2267374"/>
            <a:ext cx="670965" cy="67096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0887D42-1B05-4C0E-94FA-733A6646849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 bwMode="auto">
          <a:xfrm>
            <a:off x="344422" y="2240713"/>
            <a:ext cx="737617" cy="724287"/>
          </a:xfrm>
          <a:prstGeom prst="rect">
            <a:avLst/>
          </a:prstGeom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14877F1-1C33-4726-B518-7BA845178E7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BC1A868E-D3B8-9840-A7B6-A7FDB00232BD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 bwMode="auto"/>
        <p:txBody>
          <a:bodyPr wrap="square" lIns="0" tIns="0" rIns="0" bIns="0">
            <a:spAutoFit/>
          </a:bodyPr>
          <a:lstStyle/>
          <a:p>
            <a:pPr>
              <a:lnSpc>
                <a:spcPct val="90000"/>
              </a:lnSpc>
            </a:pPr>
            <a:r>
              <a:rPr lang="ru-RU"/>
              <a:t>ВСЕ ПРОЕКТЫ</a:t>
            </a:r>
            <a:br>
              <a:rPr lang="ru-RU"/>
            </a:br>
            <a:r>
              <a:rPr lang="ru-RU"/>
              <a:t>В ФОКУСЕ</a:t>
            </a:r>
            <a:endParaRPr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8"/>
          </p:nvPr>
        </p:nvSpPr>
        <p:spPr bwMode="auto">
          <a:xfrm>
            <a:off x="4476001" y="3240000"/>
            <a:ext cx="3462197" cy="181639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sz="2400" dirty="0">
                <a:latin typeface="Arial" panose="020B0604020202020204" pitchFamily="34" charset="0"/>
              </a:rPr>
              <a:t>Заголовок</a:t>
            </a:r>
          </a:p>
          <a:p>
            <a:pPr>
              <a:defRPr/>
            </a:pPr>
            <a:r>
              <a:rPr lang="ru-RU" dirty="0"/>
              <a:t>Продукт обеспечивает доступ </a:t>
            </a:r>
            <a:br>
              <a:rPr lang="en-US" dirty="0"/>
            </a:br>
            <a:r>
              <a:rPr lang="ru-RU" dirty="0"/>
              <a:t>к государственным и коммерческим данным, а также позволяет </a:t>
            </a:r>
            <a:br>
              <a:rPr lang="en-US" dirty="0"/>
            </a:br>
            <a:r>
              <a:rPr lang="ru-RU" dirty="0"/>
              <a:t>повысить эффективность </a:t>
            </a:r>
            <a:br>
              <a:rPr lang="en-US" dirty="0"/>
            </a:br>
            <a:r>
              <a:rPr lang="ru-RU" dirty="0"/>
              <a:t>услуг</a:t>
            </a:r>
            <a:r>
              <a:rPr lang="en-US" dirty="0"/>
              <a:t> </a:t>
            </a:r>
            <a:r>
              <a:rPr lang="ru-RU" dirty="0"/>
              <a:t>и сервисов</a:t>
            </a:r>
            <a:endParaRPr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2"/>
          </p:nvPr>
        </p:nvSpPr>
        <p:spPr bwMode="auto">
          <a:xfrm>
            <a:off x="334964" y="3240000"/>
            <a:ext cx="3239999" cy="181639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sz="2400" dirty="0">
                <a:latin typeface="Arial" panose="020B0604020202020204" pitchFamily="34" charset="0"/>
              </a:rPr>
              <a:t>Заголовок</a:t>
            </a:r>
          </a:p>
          <a:p>
            <a:pPr>
              <a:defRPr/>
            </a:pPr>
            <a:r>
              <a:rPr lang="ru-RU" dirty="0"/>
              <a:t>Инструмент представляет собой единое цифровое пространство для всех участников процесса. Управление портфелями проектов компании</a:t>
            </a:r>
            <a:endParaRPr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22"/>
          </p:nvPr>
        </p:nvSpPr>
        <p:spPr bwMode="auto">
          <a:xfrm>
            <a:off x="8617038" y="3240000"/>
            <a:ext cx="3239999" cy="181639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sz="2400" dirty="0">
                <a:latin typeface="Arial" panose="020B0604020202020204" pitchFamily="34" charset="0"/>
              </a:rPr>
              <a:t>Заголовок</a:t>
            </a:r>
          </a:p>
          <a:p>
            <a:pPr>
              <a:defRPr/>
            </a:pPr>
            <a:r>
              <a:rPr lang="ru-RU" dirty="0"/>
              <a:t>Инструмент представляет собой единое цифровое пространство для всех участников процесса. Управление портфелями проектов компании</a:t>
            </a:r>
            <a:endParaRPr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8CF4579-1E3D-4A86-9860-08992A7D66B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auto">
          <a:xfrm>
            <a:off x="4473195" y="2254043"/>
            <a:ext cx="746505" cy="69762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751A699-7D1C-4AB6-8379-89F14CD6C9E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 bwMode="auto">
          <a:xfrm>
            <a:off x="8617038" y="2267374"/>
            <a:ext cx="670965" cy="67096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0887D42-1B05-4C0E-94FA-733A6646849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 bwMode="auto">
          <a:xfrm>
            <a:off x="344422" y="2240713"/>
            <a:ext cx="737617" cy="724287"/>
          </a:xfrm>
          <a:prstGeom prst="rect">
            <a:avLst/>
          </a:prstGeom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E875B62D-272C-4F0D-89E5-D865948177A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BC1A868E-D3B8-9840-A7B6-A7FDB00232BD}" type="slidenum">
              <a:rPr lang="ru-RU" smtClean="0"/>
              <a:pPr/>
              <a:t>22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2470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 bwMode="auto"/>
        <p:txBody>
          <a:bodyPr wrap="square" lIns="0" tIns="0" rIns="0" bIns="0">
            <a:spAutoFit/>
          </a:bodyPr>
          <a:lstStyle/>
          <a:p>
            <a:pPr>
              <a:lnSpc>
                <a:spcPct val="90000"/>
              </a:lnSpc>
            </a:pPr>
            <a:r>
              <a:rPr lang="ru-RU"/>
              <a:t>ВСЕ ПРОЕКТЫ</a:t>
            </a:r>
            <a:br>
              <a:rPr lang="ru-RU"/>
            </a:br>
            <a:r>
              <a:rPr lang="ru-RU"/>
              <a:t>В ФОКУСЕ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8"/>
          </p:nvPr>
        </p:nvSpPr>
        <p:spPr bwMode="auto">
          <a:xfrm>
            <a:off x="4476001" y="3240000"/>
            <a:ext cx="3462197" cy="181639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sz="2400" dirty="0">
                <a:latin typeface="Arial" panose="020B0604020202020204" pitchFamily="34" charset="0"/>
              </a:rPr>
              <a:t>Заголовок</a:t>
            </a:r>
          </a:p>
          <a:p>
            <a:pPr>
              <a:defRPr/>
            </a:pPr>
            <a:r>
              <a:rPr lang="ru-RU" dirty="0"/>
              <a:t>Продукт обеспечивает доступ </a:t>
            </a:r>
            <a:br>
              <a:rPr lang="ru-RU" dirty="0"/>
            </a:br>
            <a:r>
              <a:rPr lang="ru-RU" dirty="0"/>
              <a:t>к государственным и коммерческим данным, а также позволяет </a:t>
            </a:r>
            <a:br>
              <a:rPr lang="ru-RU" dirty="0"/>
            </a:br>
            <a:r>
              <a:rPr lang="ru-RU" dirty="0"/>
              <a:t>повысить эффективность </a:t>
            </a:r>
            <a:br>
              <a:rPr lang="ru-RU" dirty="0"/>
            </a:br>
            <a:r>
              <a:rPr lang="ru-RU" dirty="0"/>
              <a:t>услуг и сервисов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2"/>
          </p:nvPr>
        </p:nvSpPr>
        <p:spPr bwMode="auto">
          <a:xfrm>
            <a:off x="334964" y="3240000"/>
            <a:ext cx="3239999" cy="181639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sz="2400" dirty="0">
                <a:latin typeface="Arial" panose="020B0604020202020204" pitchFamily="34" charset="0"/>
              </a:rPr>
              <a:t>Заголовок</a:t>
            </a:r>
          </a:p>
          <a:p>
            <a:pPr>
              <a:defRPr/>
            </a:pPr>
            <a:r>
              <a:rPr lang="ru-RU" dirty="0"/>
              <a:t>Инструмент представляет собой единое цифровое пространство для всех участников процесса. Управление портфелями проектов компании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22"/>
          </p:nvPr>
        </p:nvSpPr>
        <p:spPr bwMode="auto">
          <a:xfrm>
            <a:off x="8617038" y="3240000"/>
            <a:ext cx="3239999" cy="181639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sz="2400" dirty="0">
                <a:latin typeface="Arial" panose="020B0604020202020204" pitchFamily="34" charset="0"/>
              </a:rPr>
              <a:t>Заголовок</a:t>
            </a:r>
          </a:p>
          <a:p>
            <a:pPr>
              <a:defRPr/>
            </a:pPr>
            <a:r>
              <a:rPr lang="ru-RU" dirty="0"/>
              <a:t>Инструмент представляет собой единое цифровое пространство для всех участников процесса. Управление портфелями проектов компании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8CF4579-1E3D-4A86-9860-08992A7D66B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auto">
          <a:xfrm>
            <a:off x="4473195" y="2254043"/>
            <a:ext cx="746505" cy="69762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751A699-7D1C-4AB6-8379-89F14CD6C9E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 bwMode="auto">
          <a:xfrm>
            <a:off x="8617038" y="2267374"/>
            <a:ext cx="670965" cy="67096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0887D42-1B05-4C0E-94FA-733A6646849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 bwMode="auto">
          <a:xfrm>
            <a:off x="344422" y="2240713"/>
            <a:ext cx="737617" cy="724287"/>
          </a:xfrm>
          <a:prstGeom prst="rect">
            <a:avLst/>
          </a:prstGeom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F43C86ED-361D-4BAB-A9B9-DF267743879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BC1A868E-D3B8-9840-A7B6-A7FDB00232BD}" type="slidenum">
              <a:rPr lang="ru-RU" smtClean="0"/>
              <a:pPr/>
              <a:t>23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06307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 bwMode="auto"/>
        <p:txBody>
          <a:bodyPr wrap="square" lIns="0" tIns="0" rIns="0" bIns="0">
            <a:spAutoFit/>
          </a:bodyPr>
          <a:lstStyle/>
          <a:p>
            <a:pPr>
              <a:lnSpc>
                <a:spcPct val="90000"/>
              </a:lnSpc>
            </a:pPr>
            <a:r>
              <a:rPr lang="ru-RU"/>
              <a:t>ВСЕ ПРОЕКТЫ</a:t>
            </a:r>
            <a:br>
              <a:rPr lang="ru-RU"/>
            </a:br>
            <a:r>
              <a:rPr lang="ru-RU"/>
              <a:t>В ФОКУСЕ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5"/>
          </p:nvPr>
        </p:nvSpPr>
        <p:spPr bwMode="auto">
          <a:xfrm>
            <a:off x="334963" y="3240000"/>
            <a:ext cx="2624137" cy="1545551"/>
          </a:xfrm>
        </p:spPr>
        <p:txBody>
          <a:bodyPr/>
          <a:lstStyle/>
          <a:p>
            <a:pPr>
              <a:defRPr/>
            </a:pPr>
            <a:r>
              <a:rPr lang="ru-RU" sz="2400" dirty="0">
                <a:solidFill>
                  <a:schemeClr val="accent1"/>
                </a:solidFill>
                <a:latin typeface="Arial" panose="020B0604020202020204" pitchFamily="34" charset="0"/>
              </a:rPr>
              <a:t>Заголовок</a:t>
            </a:r>
          </a:p>
          <a:p>
            <a:pPr>
              <a:defRPr/>
            </a:pPr>
            <a:r>
              <a:rPr lang="ru-RU" dirty="0"/>
              <a:t>Инструмент представляет собой единое цифровое пространство для всех участников процесса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20"/>
          </p:nvPr>
        </p:nvSpPr>
        <p:spPr bwMode="auto">
          <a:xfrm>
            <a:off x="3305879" y="3240000"/>
            <a:ext cx="2624137" cy="1274708"/>
          </a:xfrm>
        </p:spPr>
        <p:txBody>
          <a:bodyPr/>
          <a:lstStyle/>
          <a:p>
            <a:pPr>
              <a:defRPr/>
            </a:pPr>
            <a:r>
              <a:rPr lang="ru-RU" sz="2400" dirty="0">
                <a:solidFill>
                  <a:schemeClr val="accent1"/>
                </a:solidFill>
                <a:latin typeface="Arial" panose="020B0604020202020204" pitchFamily="34" charset="0"/>
              </a:rPr>
              <a:t>Заголовок</a:t>
            </a:r>
          </a:p>
          <a:p>
            <a:pPr>
              <a:defRPr/>
            </a:pPr>
            <a:r>
              <a:rPr lang="ru-RU" dirty="0"/>
              <a:t>Продукт обеспечивает доступ к государственным и коммерческим данным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21"/>
          </p:nvPr>
        </p:nvSpPr>
        <p:spPr bwMode="auto">
          <a:xfrm>
            <a:off x="9247711" y="3240000"/>
            <a:ext cx="2624137" cy="1274708"/>
          </a:xfrm>
        </p:spPr>
        <p:txBody>
          <a:bodyPr/>
          <a:lstStyle/>
          <a:p>
            <a:pPr>
              <a:defRPr/>
            </a:pPr>
            <a:r>
              <a:rPr lang="ru-RU" sz="2400" dirty="0">
                <a:solidFill>
                  <a:schemeClr val="accent1"/>
                </a:solidFill>
                <a:latin typeface="Arial" panose="020B0604020202020204" pitchFamily="34" charset="0"/>
              </a:rPr>
              <a:t>Заголовок</a:t>
            </a:r>
          </a:p>
          <a:p>
            <a:pPr>
              <a:defRPr/>
            </a:pPr>
            <a:r>
              <a:rPr lang="ru-RU" dirty="0"/>
              <a:t>Продукт обеспечивает доступ к государственным и коммерческим данным</a:t>
            </a:r>
          </a:p>
        </p:txBody>
      </p:sp>
      <p:sp>
        <p:nvSpPr>
          <p:cNvPr id="2" name="Текст 1">
            <a:extLst>
              <a:ext uri="{FF2B5EF4-FFF2-40B4-BE49-F238E27FC236}">
                <a16:creationId xmlns:a16="http://schemas.microsoft.com/office/drawing/2014/main" id="{71F16608-AD62-4BFB-941C-86A4022EF62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276795" y="3240000"/>
            <a:ext cx="2624137" cy="1545551"/>
          </a:xfrm>
        </p:spPr>
        <p:txBody>
          <a:bodyPr/>
          <a:lstStyle/>
          <a:p>
            <a:pPr>
              <a:defRPr/>
            </a:pPr>
            <a:r>
              <a:rPr lang="ru-RU" sz="2400" dirty="0">
                <a:solidFill>
                  <a:schemeClr val="accent1"/>
                </a:solidFill>
                <a:latin typeface="Arial" panose="020B0604020202020204" pitchFamily="34" charset="0"/>
              </a:rPr>
              <a:t>Заголовок</a:t>
            </a:r>
          </a:p>
          <a:p>
            <a:pPr>
              <a:defRPr/>
            </a:pPr>
            <a:r>
              <a:rPr lang="ru-RU" dirty="0"/>
              <a:t>Инструмент представляет собой единое цифровое пространство для всех участников процесса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8CF4579-1E3D-4A86-9860-08992A7D66B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auto">
          <a:xfrm>
            <a:off x="3305879" y="2254043"/>
            <a:ext cx="746505" cy="69762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751A699-7D1C-4AB6-8379-89F14CD6C9E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 bwMode="auto">
          <a:xfrm>
            <a:off x="6276795" y="2267374"/>
            <a:ext cx="670965" cy="67096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0887D42-1B05-4C0E-94FA-733A6646849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 bwMode="auto">
          <a:xfrm>
            <a:off x="344422" y="2240713"/>
            <a:ext cx="737617" cy="724287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1180E83-A416-43FA-82A6-0729BCA2F5F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 bwMode="auto">
          <a:xfrm>
            <a:off x="9237920" y="2333993"/>
            <a:ext cx="878570" cy="557822"/>
          </a:xfrm>
          <a:prstGeom prst="rect">
            <a:avLst/>
          </a:prstGeom>
        </p:spPr>
      </p:pic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8BE66CA1-93DE-468F-90C5-3F63C85E0F5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BC1A868E-D3B8-9840-A7B6-A7FDB00232BD}" type="slidenum">
              <a:rPr lang="ru-RU" smtClean="0"/>
              <a:pPr/>
              <a:t>24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64214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 bwMode="auto">
          <a:xfrm>
            <a:off x="334962" y="287926"/>
            <a:ext cx="8555037" cy="512448"/>
          </a:xfrm>
        </p:spPr>
        <p:txBody>
          <a:bodyPr wrap="square" lIns="0" tIns="0" rIns="0" bIns="0">
            <a:spAutoFit/>
          </a:bodyPr>
          <a:lstStyle/>
          <a:p>
            <a:r>
              <a:rPr lang="ru-RU"/>
              <a:t>ВСЕ ПРОЕКТЫ</a:t>
            </a:r>
            <a:br>
              <a:rPr lang="ru-RU"/>
            </a:br>
            <a:r>
              <a:rPr lang="ru-RU"/>
              <a:t>В ФОКУСЕ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E8DD42EB-0D3D-4233-8183-28F8E0EAEA43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518830" y="6408000"/>
            <a:ext cx="342969" cy="153888"/>
          </a:xfrm>
        </p:spPr>
        <p:txBody>
          <a:bodyPr/>
          <a:lstStyle/>
          <a:p>
            <a:fld id="{BC1A868E-D3B8-9840-A7B6-A7FDB00232BD}" type="slidenum">
              <a:rPr lang="ru-RU" smtClean="0"/>
              <a:pPr/>
              <a:t>25</a:t>
            </a:fld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8"/>
          </p:nvPr>
        </p:nvSpPr>
        <p:spPr bwMode="auto">
          <a:xfrm>
            <a:off x="3305880" y="3240000"/>
            <a:ext cx="2624137" cy="1679434"/>
          </a:xfrm>
        </p:spPr>
        <p:txBody>
          <a:bodyPr/>
          <a:lstStyle/>
          <a:p>
            <a:r>
              <a:rPr lang="ru-RU" dirty="0"/>
              <a:t>Заголовок</a:t>
            </a:r>
          </a:p>
          <a:p>
            <a:r>
              <a:rPr lang="ru-RU" dirty="0"/>
              <a:t>Продукт обеспечивает доступ к государственным и коммерческим данным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2"/>
          </p:nvPr>
        </p:nvSpPr>
        <p:spPr bwMode="auto">
          <a:xfrm>
            <a:off x="334964" y="3240000"/>
            <a:ext cx="2624137" cy="1679434"/>
          </a:xfrm>
        </p:spPr>
        <p:txBody>
          <a:bodyPr/>
          <a:lstStyle/>
          <a:p>
            <a:r>
              <a:rPr lang="ru-RU" dirty="0"/>
              <a:t>Заголовок</a:t>
            </a:r>
          </a:p>
          <a:p>
            <a:r>
              <a:rPr lang="ru-RU" dirty="0"/>
              <a:t>Инструмент представляет собой единое цифровое пространство для всех участников процесса</a:t>
            </a:r>
          </a:p>
          <a:p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22"/>
          </p:nvPr>
        </p:nvSpPr>
        <p:spPr bwMode="auto">
          <a:xfrm>
            <a:off x="9247711" y="3240000"/>
            <a:ext cx="2624137" cy="1679434"/>
          </a:xfrm>
        </p:spPr>
        <p:txBody>
          <a:bodyPr/>
          <a:lstStyle/>
          <a:p>
            <a:r>
              <a:rPr lang="ru-RU" dirty="0"/>
              <a:t>Заголовок</a:t>
            </a:r>
          </a:p>
          <a:p>
            <a:r>
              <a:rPr lang="ru-RU" dirty="0"/>
              <a:t>Продукт обеспечивает доступ к государственным и коммерческим данным</a:t>
            </a:r>
          </a:p>
        </p:txBody>
      </p:sp>
      <p:sp>
        <p:nvSpPr>
          <p:cNvPr id="2" name="Текст 1">
            <a:extLst>
              <a:ext uri="{FF2B5EF4-FFF2-40B4-BE49-F238E27FC236}">
                <a16:creationId xmlns:a16="http://schemas.microsoft.com/office/drawing/2014/main" id="{FD6E2FAE-C45E-4D1F-88BC-8CC92B194DC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276796" y="3240000"/>
            <a:ext cx="2624137" cy="1679434"/>
          </a:xfrm>
        </p:spPr>
        <p:txBody>
          <a:bodyPr/>
          <a:lstStyle/>
          <a:p>
            <a:r>
              <a:rPr lang="ru-RU" dirty="0"/>
              <a:t>Заголовок</a:t>
            </a:r>
          </a:p>
          <a:p>
            <a:r>
              <a:rPr lang="ru-RU" dirty="0"/>
              <a:t>Инструмент представляет собой единое цифровое пространство для всех участников процесса</a:t>
            </a:r>
          </a:p>
          <a:p>
            <a:endParaRPr lang="ru-RU" dirty="0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7820607-995E-4D1F-B4F3-4568C84CA07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auto">
          <a:xfrm>
            <a:off x="3305879" y="2254043"/>
            <a:ext cx="746505" cy="697626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1AFFD0FF-0FF3-4C1C-9579-4CA988FD72B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 bwMode="auto">
          <a:xfrm>
            <a:off x="6276795" y="2267374"/>
            <a:ext cx="670965" cy="670965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2C4E15C6-15AA-4347-9199-D6E145B8D5D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 bwMode="auto">
          <a:xfrm>
            <a:off x="344422" y="2240713"/>
            <a:ext cx="737617" cy="724287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57DB1E13-4DC9-46FA-9397-2EB2C067D9B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 bwMode="auto">
          <a:xfrm>
            <a:off x="9237920" y="2333993"/>
            <a:ext cx="878570" cy="557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1659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 bwMode="auto"/>
        <p:txBody>
          <a:bodyPr wrap="square" lIns="0" tIns="0" rIns="0" bIns="0">
            <a:spAutoFit/>
          </a:bodyPr>
          <a:lstStyle/>
          <a:p>
            <a:pPr>
              <a:lnSpc>
                <a:spcPct val="90000"/>
              </a:lnSpc>
            </a:pPr>
            <a:r>
              <a:rPr lang="ru-RU"/>
              <a:t>ВСЕ ПРОЕКТЫ</a:t>
            </a:r>
            <a:br>
              <a:rPr lang="ru-RU"/>
            </a:br>
            <a:r>
              <a:rPr lang="ru-RU"/>
              <a:t>В ФОКУСЕ</a:t>
            </a:r>
            <a:endParaRPr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8"/>
          </p:nvPr>
        </p:nvSpPr>
        <p:spPr bwMode="auto">
          <a:xfrm>
            <a:off x="3305880" y="3240000"/>
            <a:ext cx="2624137" cy="127470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sz="2400" dirty="0">
                <a:latin typeface="Arial" panose="020B0604020202020204" pitchFamily="34" charset="0"/>
              </a:rPr>
              <a:t>Заголовок</a:t>
            </a:r>
          </a:p>
          <a:p>
            <a:pPr>
              <a:defRPr/>
            </a:pPr>
            <a:r>
              <a:rPr lang="ru-RU" dirty="0"/>
              <a:t>Продукт обеспечивает доступ к государственным и коммерческим данным</a:t>
            </a:r>
            <a:endParaRPr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2"/>
          </p:nvPr>
        </p:nvSpPr>
        <p:spPr bwMode="auto">
          <a:xfrm>
            <a:off x="334964" y="3240000"/>
            <a:ext cx="2624137" cy="154555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sz="2400" dirty="0">
                <a:latin typeface="Arial" panose="020B0604020202020204" pitchFamily="34" charset="0"/>
              </a:rPr>
              <a:t>Заголовок</a:t>
            </a:r>
          </a:p>
          <a:p>
            <a:pPr>
              <a:defRPr/>
            </a:pPr>
            <a:r>
              <a:rPr lang="ru-RU" dirty="0"/>
              <a:t>Инструмент представляет собой единое цифровое пространство для всех участников процесса</a:t>
            </a:r>
            <a:endParaRPr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22"/>
          </p:nvPr>
        </p:nvSpPr>
        <p:spPr bwMode="auto">
          <a:xfrm>
            <a:off x="6276796" y="3240000"/>
            <a:ext cx="2624137" cy="154555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 sz="2400" dirty="0">
                <a:latin typeface="Arial" panose="020B0604020202020204" pitchFamily="34" charset="0"/>
              </a:rPr>
              <a:t>Заголовок</a:t>
            </a:r>
          </a:p>
          <a:p>
            <a:pPr>
              <a:defRPr/>
            </a:pPr>
            <a:r>
              <a:rPr lang="ru-RU" dirty="0"/>
              <a:t>Инструмент представляет собой единое цифровое пространство для всех участников процесса</a:t>
            </a:r>
            <a:endParaRPr dirty="0"/>
          </a:p>
        </p:txBody>
      </p:sp>
      <p:sp>
        <p:nvSpPr>
          <p:cNvPr id="2" name="Текст 1">
            <a:extLst>
              <a:ext uri="{FF2B5EF4-FFF2-40B4-BE49-F238E27FC236}">
                <a16:creationId xmlns:a16="http://schemas.microsoft.com/office/drawing/2014/main" id="{1C3317F6-7E64-475C-AE99-C258965877E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247711" y="3240000"/>
            <a:ext cx="2624137" cy="1274708"/>
          </a:xfrm>
        </p:spPr>
        <p:txBody>
          <a:bodyPr/>
          <a:lstStyle/>
          <a:p>
            <a:pPr>
              <a:defRPr/>
            </a:pPr>
            <a:r>
              <a:rPr lang="ru-RU" sz="2400" dirty="0">
                <a:latin typeface="Arial" panose="020B0604020202020204" pitchFamily="34" charset="0"/>
              </a:rPr>
              <a:t>Заголовок</a:t>
            </a:r>
          </a:p>
          <a:p>
            <a:pPr>
              <a:defRPr/>
            </a:pPr>
            <a:r>
              <a:rPr lang="ru-RU" dirty="0"/>
              <a:t>Продукт обеспечивает доступ к государственным и коммерческим данным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D9E2F22-448D-4D28-AE9F-8A7F2E8DBA8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auto">
          <a:xfrm>
            <a:off x="3305879" y="2254043"/>
            <a:ext cx="746505" cy="697626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92449DE0-129F-4043-8172-604DC240438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 bwMode="auto">
          <a:xfrm>
            <a:off x="6276795" y="2267374"/>
            <a:ext cx="670965" cy="670965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D80CBD13-E6A3-4285-8782-322034ABFC2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 bwMode="auto">
          <a:xfrm>
            <a:off x="344422" y="2240713"/>
            <a:ext cx="737617" cy="724287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9C87AC0D-F21D-4030-AD35-A0E634E43F5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 bwMode="auto">
          <a:xfrm>
            <a:off x="9237920" y="2333993"/>
            <a:ext cx="878570" cy="557822"/>
          </a:xfrm>
          <a:prstGeom prst="rect">
            <a:avLst/>
          </a:prstGeom>
        </p:spPr>
      </p:pic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796EC9AF-9B7B-4D25-B912-537AAB8C7F1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BC1A868E-D3B8-9840-A7B6-A7FDB00232BD}" type="slidenum">
              <a:rPr lang="ru-RU" smtClean="0"/>
              <a:pPr/>
              <a:t>26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59398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2E26B38B-5D4D-4250-9875-8C438FB923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1A868E-D3B8-9840-A7B6-A7FDB00232BD}" type="slidenum">
              <a:rPr lang="ru-RU" smtClean="0"/>
              <a:pPr/>
              <a:t>27</a:t>
            </a:fld>
            <a:endParaRPr lang="ru-RU" dirty="0"/>
          </a:p>
        </p:txBody>
      </p:sp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96A59DFD-DE48-4A39-BD4B-2B22CD33F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дизайн элементы</a:t>
            </a:r>
          </a:p>
        </p:txBody>
      </p:sp>
      <p:sp>
        <p:nvSpPr>
          <p:cNvPr id="14" name="Прямоугольник: скругленные углы 6">
            <a:extLst>
              <a:ext uri="{FF2B5EF4-FFF2-40B4-BE49-F238E27FC236}">
                <a16:creationId xmlns:a16="http://schemas.microsoft.com/office/drawing/2014/main" id="{0AF013A5-6884-442C-9507-4BEFF6305F47}"/>
              </a:ext>
            </a:extLst>
          </p:cNvPr>
          <p:cNvSpPr/>
          <p:nvPr/>
        </p:nvSpPr>
        <p:spPr>
          <a:xfrm>
            <a:off x="345147" y="3779204"/>
            <a:ext cx="2157413" cy="986249"/>
          </a:xfrm>
          <a:prstGeom prst="roundRect">
            <a:avLst>
              <a:gd name="adj" fmla="val 851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180000" rIns="180000" bIns="180000" rtlCol="0" anchor="t">
            <a:noAutofit/>
          </a:bodyPr>
          <a:lstStyle/>
          <a:p>
            <a:pPr algn="l">
              <a:lnSpc>
                <a:spcPct val="110000"/>
              </a:lnSpc>
              <a:spcAft>
                <a:spcPts val="300"/>
              </a:spcAft>
            </a:pPr>
            <a:r>
              <a:rPr lang="ru-RU" sz="1600" b="1" dirty="0">
                <a:solidFill>
                  <a:schemeClr val="bg1"/>
                </a:solidFill>
              </a:rPr>
              <a:t>Плашка</a:t>
            </a:r>
          </a:p>
          <a:p>
            <a:pPr algn="l">
              <a:lnSpc>
                <a:spcPct val="110000"/>
              </a:lnSpc>
              <a:spcAft>
                <a:spcPts val="300"/>
              </a:spcAft>
            </a:pPr>
            <a:r>
              <a:rPr lang="ru-RU" sz="1400" dirty="0">
                <a:solidFill>
                  <a:schemeClr val="bg1"/>
                </a:solidFill>
              </a:rPr>
              <a:t>Основной текст</a:t>
            </a: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C3307A8F-E89D-47F8-9CB5-7A3827B83DDE}"/>
              </a:ext>
            </a:extLst>
          </p:cNvPr>
          <p:cNvSpPr>
            <a:spLocks/>
          </p:cNvSpPr>
          <p:nvPr/>
        </p:nvSpPr>
        <p:spPr>
          <a:xfrm>
            <a:off x="345147" y="2620284"/>
            <a:ext cx="2157413" cy="1003491"/>
          </a:xfrm>
          <a:prstGeom prst="roundRect">
            <a:avLst>
              <a:gd name="adj" fmla="val 10659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180000" rIns="180000" bIns="180000" rtlCol="0" anchor="t">
            <a:noAutofit/>
          </a:bodyPr>
          <a:lstStyle/>
          <a:p>
            <a:pPr algn="l">
              <a:lnSpc>
                <a:spcPct val="110000"/>
              </a:lnSpc>
              <a:spcAft>
                <a:spcPts val="300"/>
              </a:spcAft>
            </a:pPr>
            <a:r>
              <a:rPr lang="ru-RU" sz="1600" b="1" dirty="0">
                <a:solidFill>
                  <a:schemeClr val="tx1"/>
                </a:solidFill>
              </a:rPr>
              <a:t>Плашка</a:t>
            </a:r>
          </a:p>
          <a:p>
            <a:pPr algn="l">
              <a:lnSpc>
                <a:spcPct val="110000"/>
              </a:lnSpc>
              <a:spcAft>
                <a:spcPts val="300"/>
              </a:spcAft>
            </a:pPr>
            <a:r>
              <a:rPr lang="ru-RU" sz="1400" dirty="0">
                <a:solidFill>
                  <a:schemeClr val="tx1"/>
                </a:solidFill>
              </a:rPr>
              <a:t>Основной текст</a:t>
            </a:r>
          </a:p>
        </p:txBody>
      </p:sp>
      <p:sp>
        <p:nvSpPr>
          <p:cNvPr id="16" name="Прямоугольник: скругленные углы 6">
            <a:extLst>
              <a:ext uri="{FF2B5EF4-FFF2-40B4-BE49-F238E27FC236}">
                <a16:creationId xmlns:a16="http://schemas.microsoft.com/office/drawing/2014/main" id="{B89B6EDF-C22F-4B8A-B6F4-44C1F705CD6D}"/>
              </a:ext>
            </a:extLst>
          </p:cNvPr>
          <p:cNvSpPr>
            <a:spLocks/>
          </p:cNvSpPr>
          <p:nvPr/>
        </p:nvSpPr>
        <p:spPr>
          <a:xfrm>
            <a:off x="345147" y="5017559"/>
            <a:ext cx="2157413" cy="994027"/>
          </a:xfrm>
          <a:prstGeom prst="roundRect">
            <a:avLst>
              <a:gd name="adj" fmla="val 655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180000" rIns="180000" bIns="180000" rtlCol="0" anchor="t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</a:pPr>
            <a:r>
              <a:rPr lang="ru-RU" sz="1600" b="1" dirty="0">
                <a:solidFill>
                  <a:schemeClr val="bg1"/>
                </a:solidFill>
              </a:rPr>
              <a:t>Плашка</a:t>
            </a:r>
          </a:p>
          <a:p>
            <a:pPr>
              <a:lnSpc>
                <a:spcPct val="110000"/>
              </a:lnSpc>
              <a:spcAft>
                <a:spcPts val="300"/>
              </a:spcAft>
            </a:pPr>
            <a:r>
              <a:rPr lang="ru-RU" sz="1400" dirty="0">
                <a:solidFill>
                  <a:schemeClr val="bg1"/>
                </a:solidFill>
              </a:rPr>
              <a:t>Основной текст</a:t>
            </a:r>
          </a:p>
        </p:txBody>
      </p:sp>
      <p:sp>
        <p:nvSpPr>
          <p:cNvPr id="17" name="Прямоугольник: скругленные углы 6">
            <a:extLst>
              <a:ext uri="{FF2B5EF4-FFF2-40B4-BE49-F238E27FC236}">
                <a16:creationId xmlns:a16="http://schemas.microsoft.com/office/drawing/2014/main" id="{A616DC5A-0C76-4D6A-B8A4-0A5C31AABE48}"/>
              </a:ext>
            </a:extLst>
          </p:cNvPr>
          <p:cNvSpPr>
            <a:spLocks/>
          </p:cNvSpPr>
          <p:nvPr/>
        </p:nvSpPr>
        <p:spPr>
          <a:xfrm>
            <a:off x="345147" y="1339365"/>
            <a:ext cx="2157413" cy="1028814"/>
          </a:xfrm>
          <a:prstGeom prst="roundRect">
            <a:avLst>
              <a:gd name="adj" fmla="val 6900"/>
            </a:avLst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180000" rIns="180000" bIns="180000" rtlCol="0" anchor="ctr">
            <a:noAutofit/>
          </a:bodyPr>
          <a:lstStyle/>
          <a:p>
            <a:pPr algn="l">
              <a:lnSpc>
                <a:spcPct val="110000"/>
              </a:lnSpc>
              <a:spcAft>
                <a:spcPts val="600"/>
              </a:spcAft>
            </a:pPr>
            <a:r>
              <a:rPr lang="ru-RU" sz="1600" b="1" dirty="0">
                <a:solidFill>
                  <a:schemeClr val="accent1"/>
                </a:solidFill>
              </a:rPr>
              <a:t>Плашка</a:t>
            </a:r>
          </a:p>
          <a:p>
            <a:pPr algn="l">
              <a:lnSpc>
                <a:spcPct val="110000"/>
              </a:lnSpc>
              <a:spcAft>
                <a:spcPts val="600"/>
              </a:spcAft>
            </a:pPr>
            <a:r>
              <a:rPr lang="ru-RU" sz="1400" dirty="0">
                <a:solidFill>
                  <a:schemeClr val="accent1"/>
                </a:solidFill>
              </a:rPr>
              <a:t>Основной текст</a:t>
            </a:r>
          </a:p>
        </p:txBody>
      </p:sp>
      <p:sp>
        <p:nvSpPr>
          <p:cNvPr id="18" name="Текст 4">
            <a:extLst>
              <a:ext uri="{FF2B5EF4-FFF2-40B4-BE49-F238E27FC236}">
                <a16:creationId xmlns:a16="http://schemas.microsoft.com/office/drawing/2014/main" id="{72E2CD87-4D77-4130-9122-40EF47855C88}"/>
              </a:ext>
            </a:extLst>
          </p:cNvPr>
          <p:cNvSpPr txBox="1">
            <a:spLocks/>
          </p:cNvSpPr>
          <p:nvPr/>
        </p:nvSpPr>
        <p:spPr>
          <a:xfrm>
            <a:off x="5075008" y="1774490"/>
            <a:ext cx="2194313" cy="5936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eaLnBrk="1" hangingPunct="1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16000" indent="-216000" eaLnBrk="1" hangingPunct="1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16000" eaLnBrk="1" hangingPunct="1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6000" indent="-216000" eaLnBrk="1" hangingPunct="1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  <a:defRPr sz="16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eaLnBrk="1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defRPr sz="16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kern="0" dirty="0"/>
              <a:t>Используется </a:t>
            </a:r>
            <a:br>
              <a:rPr lang="en-US" sz="1200" kern="0" dirty="0"/>
            </a:br>
            <a:r>
              <a:rPr lang="ru-RU" sz="1200" kern="0" dirty="0"/>
              <a:t>в большинстве случаев </a:t>
            </a:r>
            <a:br>
              <a:rPr lang="ru-RU" sz="1200" kern="0" dirty="0"/>
            </a:br>
            <a:r>
              <a:rPr lang="ru-RU" sz="1200" kern="0" dirty="0"/>
              <a:t>для выделения информации</a:t>
            </a:r>
          </a:p>
        </p:txBody>
      </p:sp>
      <p:sp>
        <p:nvSpPr>
          <p:cNvPr id="19" name="Текст 4">
            <a:extLst>
              <a:ext uri="{FF2B5EF4-FFF2-40B4-BE49-F238E27FC236}">
                <a16:creationId xmlns:a16="http://schemas.microsoft.com/office/drawing/2014/main" id="{11C48D76-B672-4623-8DE2-CF1FF57B2EF7}"/>
              </a:ext>
            </a:extLst>
          </p:cNvPr>
          <p:cNvSpPr txBox="1">
            <a:spLocks/>
          </p:cNvSpPr>
          <p:nvPr/>
        </p:nvSpPr>
        <p:spPr>
          <a:xfrm>
            <a:off x="5075008" y="3028317"/>
            <a:ext cx="2345435" cy="1874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eaLnBrk="1" hangingPunct="1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16000" indent="-216000" eaLnBrk="1" hangingPunct="1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16000" eaLnBrk="1" hangingPunct="1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6000" indent="-216000" eaLnBrk="1" hangingPunct="1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  <a:defRPr sz="16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eaLnBrk="1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defRPr sz="16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kern="0" dirty="0"/>
              <a:t>Второстепенный стиль</a:t>
            </a:r>
          </a:p>
        </p:txBody>
      </p:sp>
      <p:sp>
        <p:nvSpPr>
          <p:cNvPr id="20" name="Текст 4">
            <a:extLst>
              <a:ext uri="{FF2B5EF4-FFF2-40B4-BE49-F238E27FC236}">
                <a16:creationId xmlns:a16="http://schemas.microsoft.com/office/drawing/2014/main" id="{FFE0ACE7-5691-4D27-8240-25140211101C}"/>
              </a:ext>
            </a:extLst>
          </p:cNvPr>
          <p:cNvSpPr txBox="1">
            <a:spLocks/>
          </p:cNvSpPr>
          <p:nvPr/>
        </p:nvSpPr>
        <p:spPr>
          <a:xfrm>
            <a:off x="5075008" y="3877345"/>
            <a:ext cx="1958839" cy="7968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eaLnBrk="1" hangingPunct="1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16000" indent="-216000" eaLnBrk="1" hangingPunct="1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16000" eaLnBrk="1" hangingPunct="1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6000" indent="-216000" eaLnBrk="1" hangingPunct="1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  <a:defRPr sz="16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eaLnBrk="1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defRPr sz="16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kern="0" dirty="0"/>
              <a:t>Используется </a:t>
            </a:r>
            <a:br>
              <a:rPr lang="en-US" sz="1200" kern="0" dirty="0"/>
            </a:br>
            <a:r>
              <a:rPr lang="ru-RU" sz="1200" kern="0" dirty="0"/>
              <a:t>в диаграммах и как второстепенный стиль </a:t>
            </a:r>
            <a:br>
              <a:rPr lang="ru-RU" sz="1200" kern="0" dirty="0"/>
            </a:br>
            <a:r>
              <a:rPr lang="ru-RU" sz="1200" kern="0" dirty="0"/>
              <a:t>для текстовых плашек </a:t>
            </a:r>
          </a:p>
        </p:txBody>
      </p:sp>
      <p:sp>
        <p:nvSpPr>
          <p:cNvPr id="21" name="Текст 4">
            <a:extLst>
              <a:ext uri="{FF2B5EF4-FFF2-40B4-BE49-F238E27FC236}">
                <a16:creationId xmlns:a16="http://schemas.microsoft.com/office/drawing/2014/main" id="{2D9F15AB-1CDF-4F0F-9FF4-192D5A4E1844}"/>
              </a:ext>
            </a:extLst>
          </p:cNvPr>
          <p:cNvSpPr txBox="1">
            <a:spLocks/>
          </p:cNvSpPr>
          <p:nvPr/>
        </p:nvSpPr>
        <p:spPr>
          <a:xfrm>
            <a:off x="5075008" y="5217728"/>
            <a:ext cx="1888500" cy="5936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eaLnBrk="1" hangingPunct="1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16000" indent="-216000" eaLnBrk="1" hangingPunct="1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16000" eaLnBrk="1" hangingPunct="1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6000" indent="-216000" eaLnBrk="1" hangingPunct="1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  <a:defRPr sz="16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eaLnBrk="1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defRPr sz="16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kern="0" dirty="0"/>
              <a:t>Для акцентов </a:t>
            </a:r>
            <a:br>
              <a:rPr lang="en-US" sz="1200" kern="0" dirty="0"/>
            </a:br>
            <a:r>
              <a:rPr lang="ru-RU" sz="1200" kern="0" dirty="0"/>
              <a:t>в диаграммах </a:t>
            </a:r>
            <a:br>
              <a:rPr lang="ru-RU" sz="1200" kern="0" dirty="0"/>
            </a:br>
            <a:r>
              <a:rPr lang="ru-RU" sz="1200" kern="0" dirty="0"/>
              <a:t>и для текстовых плашек </a:t>
            </a:r>
          </a:p>
        </p:txBody>
      </p:sp>
      <p:sp>
        <p:nvSpPr>
          <p:cNvPr id="26" name="Прямоугольник: скругленные углы 25">
            <a:extLst>
              <a:ext uri="{FF2B5EF4-FFF2-40B4-BE49-F238E27FC236}">
                <a16:creationId xmlns:a16="http://schemas.microsoft.com/office/drawing/2014/main" id="{34BDFCEB-3F81-4640-B263-A4F7EB4ACCB5}"/>
              </a:ext>
            </a:extLst>
          </p:cNvPr>
          <p:cNvSpPr>
            <a:spLocks/>
          </p:cNvSpPr>
          <p:nvPr/>
        </p:nvSpPr>
        <p:spPr>
          <a:xfrm>
            <a:off x="2715170" y="2620284"/>
            <a:ext cx="2157413" cy="1003491"/>
          </a:xfrm>
          <a:prstGeom prst="roundRect">
            <a:avLst>
              <a:gd name="adj" fmla="val 1065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180000" rIns="180000" bIns="180000" rtlCol="0" anchor="t">
            <a:noAutofit/>
          </a:bodyPr>
          <a:lstStyle/>
          <a:p>
            <a:pPr algn="l">
              <a:lnSpc>
                <a:spcPct val="110000"/>
              </a:lnSpc>
              <a:spcAft>
                <a:spcPts val="300"/>
              </a:spcAft>
            </a:pPr>
            <a:r>
              <a:rPr lang="ru-RU" sz="1600" b="1" dirty="0">
                <a:solidFill>
                  <a:schemeClr val="tx1"/>
                </a:solidFill>
              </a:rPr>
              <a:t>Плашка</a:t>
            </a:r>
          </a:p>
          <a:p>
            <a:pPr algn="l">
              <a:lnSpc>
                <a:spcPct val="110000"/>
              </a:lnSpc>
              <a:spcAft>
                <a:spcPts val="300"/>
              </a:spcAft>
            </a:pPr>
            <a:r>
              <a:rPr lang="ru-RU" sz="1400" dirty="0">
                <a:solidFill>
                  <a:schemeClr val="tx1"/>
                </a:solidFill>
              </a:rPr>
              <a:t>Основной текст</a:t>
            </a:r>
          </a:p>
        </p:txBody>
      </p:sp>
      <p:sp>
        <p:nvSpPr>
          <p:cNvPr id="27" name="Прямоугольник: скругленные углы 6">
            <a:extLst>
              <a:ext uri="{FF2B5EF4-FFF2-40B4-BE49-F238E27FC236}">
                <a16:creationId xmlns:a16="http://schemas.microsoft.com/office/drawing/2014/main" id="{D89DDDD7-4DDB-495F-BA94-A43B80551959}"/>
              </a:ext>
            </a:extLst>
          </p:cNvPr>
          <p:cNvSpPr>
            <a:spLocks/>
          </p:cNvSpPr>
          <p:nvPr/>
        </p:nvSpPr>
        <p:spPr>
          <a:xfrm>
            <a:off x="2715170" y="1339365"/>
            <a:ext cx="2157413" cy="1028814"/>
          </a:xfrm>
          <a:prstGeom prst="roundRect">
            <a:avLst>
              <a:gd name="adj" fmla="val 6900"/>
            </a:avLst>
          </a:pr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180000" rIns="180000" bIns="180000" rtlCol="0" anchor="ctr">
            <a:noAutofit/>
          </a:bodyPr>
          <a:lstStyle/>
          <a:p>
            <a:pPr algn="l">
              <a:lnSpc>
                <a:spcPct val="110000"/>
              </a:lnSpc>
              <a:spcAft>
                <a:spcPts val="600"/>
              </a:spcAft>
            </a:pPr>
            <a:r>
              <a:rPr lang="ru-RU" sz="1600" b="1" dirty="0">
                <a:solidFill>
                  <a:schemeClr val="tx1"/>
                </a:solidFill>
              </a:rPr>
              <a:t>Плашка</a:t>
            </a:r>
          </a:p>
          <a:p>
            <a:pPr algn="l">
              <a:lnSpc>
                <a:spcPct val="110000"/>
              </a:lnSpc>
              <a:spcAft>
                <a:spcPts val="600"/>
              </a:spcAft>
            </a:pPr>
            <a:r>
              <a:rPr lang="ru-RU" sz="1400" dirty="0">
                <a:solidFill>
                  <a:schemeClr val="tx1"/>
                </a:solidFill>
              </a:rPr>
              <a:t>Основной текст</a:t>
            </a:r>
          </a:p>
        </p:txBody>
      </p:sp>
      <p:sp>
        <p:nvSpPr>
          <p:cNvPr id="28" name="Прямоугольник: скругленные углы 6">
            <a:extLst>
              <a:ext uri="{FF2B5EF4-FFF2-40B4-BE49-F238E27FC236}">
                <a16:creationId xmlns:a16="http://schemas.microsoft.com/office/drawing/2014/main" id="{4D5EF2F9-D3CB-40A2-AD8B-43742A7703F1}"/>
              </a:ext>
            </a:extLst>
          </p:cNvPr>
          <p:cNvSpPr/>
          <p:nvPr/>
        </p:nvSpPr>
        <p:spPr>
          <a:xfrm>
            <a:off x="2715170" y="3782631"/>
            <a:ext cx="2157413" cy="986249"/>
          </a:xfrm>
          <a:prstGeom prst="roundRect">
            <a:avLst>
              <a:gd name="adj" fmla="val 7497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180000" rIns="180000" bIns="180000" rtlCol="0" anchor="t">
            <a:noAutofit/>
          </a:bodyPr>
          <a:lstStyle/>
          <a:p>
            <a:pPr algn="l">
              <a:lnSpc>
                <a:spcPct val="110000"/>
              </a:lnSpc>
              <a:spcAft>
                <a:spcPts val="300"/>
              </a:spcAft>
            </a:pPr>
            <a:r>
              <a:rPr lang="ru-RU" sz="1600" b="1" dirty="0">
                <a:solidFill>
                  <a:schemeClr val="bg1"/>
                </a:solidFill>
              </a:rPr>
              <a:t>Плашка</a:t>
            </a:r>
          </a:p>
          <a:p>
            <a:pPr algn="l">
              <a:lnSpc>
                <a:spcPct val="110000"/>
              </a:lnSpc>
              <a:spcAft>
                <a:spcPts val="300"/>
              </a:spcAft>
            </a:pPr>
            <a:r>
              <a:rPr lang="ru-RU" sz="1400" dirty="0">
                <a:solidFill>
                  <a:schemeClr val="bg1"/>
                </a:solidFill>
              </a:rPr>
              <a:t>Основной текст</a:t>
            </a:r>
          </a:p>
        </p:txBody>
      </p:sp>
      <p:sp>
        <p:nvSpPr>
          <p:cNvPr id="31" name="Прямоугольник: скругленные углы 6">
            <a:extLst>
              <a:ext uri="{FF2B5EF4-FFF2-40B4-BE49-F238E27FC236}">
                <a16:creationId xmlns:a16="http://schemas.microsoft.com/office/drawing/2014/main" id="{4399796D-ADF6-45BA-B501-79537CCFE0F5}"/>
              </a:ext>
            </a:extLst>
          </p:cNvPr>
          <p:cNvSpPr>
            <a:spLocks/>
          </p:cNvSpPr>
          <p:nvPr/>
        </p:nvSpPr>
        <p:spPr>
          <a:xfrm>
            <a:off x="8014239" y="1341130"/>
            <a:ext cx="2157413" cy="1028814"/>
          </a:xfrm>
          <a:prstGeom prst="roundRect">
            <a:avLst>
              <a:gd name="adj" fmla="val 5863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108000" rIns="180000" bIns="180000" rtlCol="0" anchor="t">
            <a:noAutofit/>
          </a:bodyPr>
          <a:lstStyle/>
          <a:p>
            <a:pPr algn="l">
              <a:lnSpc>
                <a:spcPct val="110000"/>
              </a:lnSpc>
            </a:pPr>
            <a:r>
              <a:rPr lang="ru-RU" sz="2400" dirty="0">
                <a:solidFill>
                  <a:schemeClr val="accent1"/>
                </a:solidFill>
                <a:latin typeface="Arial" panose="020B0604020202020204" pitchFamily="34" charset="0"/>
              </a:rPr>
              <a:t>000 000</a:t>
            </a:r>
          </a:p>
          <a:p>
            <a:pPr algn="l">
              <a:lnSpc>
                <a:spcPct val="110000"/>
              </a:lnSpc>
              <a:spcAft>
                <a:spcPts val="600"/>
              </a:spcAft>
            </a:pPr>
            <a:r>
              <a:rPr lang="ru-RU" sz="1400" dirty="0">
                <a:solidFill>
                  <a:schemeClr val="accent1"/>
                </a:solidFill>
              </a:rPr>
              <a:t>Основной текст</a:t>
            </a:r>
          </a:p>
        </p:txBody>
      </p:sp>
      <p:sp>
        <p:nvSpPr>
          <p:cNvPr id="32" name="Текст 4">
            <a:extLst>
              <a:ext uri="{FF2B5EF4-FFF2-40B4-BE49-F238E27FC236}">
                <a16:creationId xmlns:a16="http://schemas.microsoft.com/office/drawing/2014/main" id="{1A9286CB-89B8-4EEB-A7EC-945DA9C365EF}"/>
              </a:ext>
            </a:extLst>
          </p:cNvPr>
          <p:cNvSpPr txBox="1">
            <a:spLocks/>
          </p:cNvSpPr>
          <p:nvPr/>
        </p:nvSpPr>
        <p:spPr>
          <a:xfrm>
            <a:off x="10414156" y="1740542"/>
            <a:ext cx="1564313" cy="1898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eaLnBrk="1" hangingPunct="1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16000" indent="-216000" eaLnBrk="1" hangingPunct="1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16000" eaLnBrk="1" hangingPunct="1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6000" indent="-216000" eaLnBrk="1" hangingPunct="1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  <a:defRPr sz="16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eaLnBrk="1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defRPr sz="16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kern="0" dirty="0"/>
              <a:t>Для выделения цифр</a:t>
            </a:r>
          </a:p>
        </p:txBody>
      </p:sp>
      <p:sp>
        <p:nvSpPr>
          <p:cNvPr id="33" name="Прямоугольник: скругленные углы 32">
            <a:extLst>
              <a:ext uri="{FF2B5EF4-FFF2-40B4-BE49-F238E27FC236}">
                <a16:creationId xmlns:a16="http://schemas.microsoft.com/office/drawing/2014/main" id="{4F92F58D-5F06-4F03-86DE-CC419AEEE143}"/>
              </a:ext>
            </a:extLst>
          </p:cNvPr>
          <p:cNvSpPr>
            <a:spLocks/>
          </p:cNvSpPr>
          <p:nvPr/>
        </p:nvSpPr>
        <p:spPr>
          <a:xfrm>
            <a:off x="8014238" y="2620284"/>
            <a:ext cx="2157413" cy="1003491"/>
          </a:xfrm>
          <a:prstGeom prst="roundRect">
            <a:avLst>
              <a:gd name="adj" fmla="val 7709"/>
            </a:avLst>
          </a:prstGeom>
          <a:solidFill>
            <a:schemeClr val="bg1"/>
          </a:solidFill>
          <a:ln>
            <a:noFill/>
          </a:ln>
          <a:effectLst>
            <a:outerShdw blurRad="215900" dist="38100" dir="5400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>
            <a:noAutofit/>
          </a:bodyPr>
          <a:lstStyle/>
          <a:p>
            <a:pPr>
              <a:spcAft>
                <a:spcPts val="300"/>
              </a:spcAft>
            </a:pPr>
            <a:endParaRPr lang="ru-RU" sz="1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3" name="Текст 4">
            <a:extLst>
              <a:ext uri="{FF2B5EF4-FFF2-40B4-BE49-F238E27FC236}">
                <a16:creationId xmlns:a16="http://schemas.microsoft.com/office/drawing/2014/main" id="{0EE354F6-8C18-4192-9C9D-3658BE376641}"/>
              </a:ext>
            </a:extLst>
          </p:cNvPr>
          <p:cNvSpPr txBox="1">
            <a:spLocks/>
          </p:cNvSpPr>
          <p:nvPr/>
        </p:nvSpPr>
        <p:spPr>
          <a:xfrm>
            <a:off x="10414157" y="2825185"/>
            <a:ext cx="1889768" cy="5936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eaLnBrk="1" hangingPunct="1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16000" indent="-216000" eaLnBrk="1" hangingPunct="1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16000" eaLnBrk="1" hangingPunct="1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6000" indent="-216000" eaLnBrk="1" hangingPunct="1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  <a:defRPr sz="16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eaLnBrk="1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defRPr sz="16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kern="0" dirty="0"/>
              <a:t>Для оформления логотипов </a:t>
            </a:r>
            <a:br>
              <a:rPr lang="ru-RU" sz="1200" kern="0" dirty="0"/>
            </a:br>
            <a:r>
              <a:rPr lang="ru-RU" sz="1200" kern="0" dirty="0"/>
              <a:t>и скриншотов</a:t>
            </a:r>
          </a:p>
        </p:txBody>
      </p:sp>
      <p:sp>
        <p:nvSpPr>
          <p:cNvPr id="44" name="Прямоугольник: скругленные углы 43">
            <a:extLst>
              <a:ext uri="{FF2B5EF4-FFF2-40B4-BE49-F238E27FC236}">
                <a16:creationId xmlns:a16="http://schemas.microsoft.com/office/drawing/2014/main" id="{D9481173-7E63-4D8C-B7B6-AFFFB01C62F2}"/>
              </a:ext>
            </a:extLst>
          </p:cNvPr>
          <p:cNvSpPr/>
          <p:nvPr/>
        </p:nvSpPr>
        <p:spPr>
          <a:xfrm>
            <a:off x="8014238" y="3874115"/>
            <a:ext cx="2986311" cy="2088878"/>
          </a:xfrm>
          <a:prstGeom prst="roundRect">
            <a:avLst>
              <a:gd name="adj" fmla="val 4240"/>
            </a:avLst>
          </a:prstGeom>
          <a:solidFill>
            <a:schemeClr val="bg1"/>
          </a:solidFill>
          <a:ln>
            <a:noFill/>
          </a:ln>
          <a:effectLst>
            <a:outerShdw blurRad="215900" dist="38100" dir="5400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>
            <a:noAutofit/>
          </a:bodyPr>
          <a:lstStyle/>
          <a:p>
            <a:pPr>
              <a:spcAft>
                <a:spcPts val="300"/>
              </a:spcAft>
            </a:pPr>
            <a:endParaRPr lang="ru-RU" sz="1600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45" name="Рисунок 44">
            <a:extLst>
              <a:ext uri="{FF2B5EF4-FFF2-40B4-BE49-F238E27FC236}">
                <a16:creationId xmlns:a16="http://schemas.microsoft.com/office/drawing/2014/main" id="{D3027FB0-1609-47EC-B076-5258DA1763E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60362" y="3989216"/>
            <a:ext cx="2694062" cy="1858677"/>
          </a:xfrm>
          <a:prstGeom prst="rect">
            <a:avLst/>
          </a:prstGeom>
        </p:spPr>
      </p:pic>
      <p:sp>
        <p:nvSpPr>
          <p:cNvPr id="46" name="Прямоугольник: скругленные углы 6">
            <a:extLst>
              <a:ext uri="{FF2B5EF4-FFF2-40B4-BE49-F238E27FC236}">
                <a16:creationId xmlns:a16="http://schemas.microsoft.com/office/drawing/2014/main" id="{C90F6D10-93EF-4E44-9BF4-B52C2B7AA0D5}"/>
              </a:ext>
            </a:extLst>
          </p:cNvPr>
          <p:cNvSpPr>
            <a:spLocks/>
          </p:cNvSpPr>
          <p:nvPr/>
        </p:nvSpPr>
        <p:spPr>
          <a:xfrm>
            <a:off x="2715170" y="5017559"/>
            <a:ext cx="2157413" cy="994027"/>
          </a:xfrm>
          <a:prstGeom prst="roundRect">
            <a:avLst>
              <a:gd name="adj" fmla="val 7569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180000" rIns="180000" bIns="180000" rtlCol="0" anchor="t">
            <a:no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</a:pPr>
            <a:r>
              <a:rPr lang="ru-RU" sz="1600" b="1" dirty="0">
                <a:solidFill>
                  <a:schemeClr val="bg1"/>
                </a:solidFill>
              </a:rPr>
              <a:t>Плашка</a:t>
            </a:r>
          </a:p>
          <a:p>
            <a:pPr>
              <a:lnSpc>
                <a:spcPct val="110000"/>
              </a:lnSpc>
              <a:spcAft>
                <a:spcPts val="300"/>
              </a:spcAft>
            </a:pPr>
            <a:r>
              <a:rPr lang="ru-RU" sz="1400" dirty="0">
                <a:solidFill>
                  <a:schemeClr val="bg1"/>
                </a:solidFill>
              </a:rPr>
              <a:t>Основной текст</a:t>
            </a:r>
          </a:p>
        </p:txBody>
      </p:sp>
      <p:pic>
        <p:nvPicPr>
          <p:cNvPr id="47" name="Рисунок 46">
            <a:extLst>
              <a:ext uri="{FF2B5EF4-FFF2-40B4-BE49-F238E27FC236}">
                <a16:creationId xmlns:a16="http://schemas.microsoft.com/office/drawing/2014/main" id="{2B820BA3-6101-4664-A9A4-575BE2E07C7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05098" y="3000316"/>
            <a:ext cx="1575693" cy="243426"/>
          </a:xfrm>
          <a:prstGeom prst="rect">
            <a:avLst/>
          </a:prstGeom>
        </p:spPr>
      </p:pic>
      <p:sp>
        <p:nvSpPr>
          <p:cNvPr id="48" name="Овал 47">
            <a:extLst>
              <a:ext uri="{FF2B5EF4-FFF2-40B4-BE49-F238E27FC236}">
                <a16:creationId xmlns:a16="http://schemas.microsoft.com/office/drawing/2014/main" id="{36E9365E-613F-451F-8835-A19533DBD2DB}"/>
              </a:ext>
            </a:extLst>
          </p:cNvPr>
          <p:cNvSpPr/>
          <p:nvPr/>
        </p:nvSpPr>
        <p:spPr>
          <a:xfrm>
            <a:off x="4621481" y="1191311"/>
            <a:ext cx="379756" cy="379754"/>
          </a:xfrm>
          <a:prstGeom prst="ellipse">
            <a:avLst/>
          </a:prstGeom>
          <a:noFill/>
          <a:ln w="19050"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>
            <a:noAutofit/>
          </a:bodyPr>
          <a:lstStyle/>
          <a:p>
            <a:pPr algn="l"/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49" name="Текст 4">
            <a:extLst>
              <a:ext uri="{FF2B5EF4-FFF2-40B4-BE49-F238E27FC236}">
                <a16:creationId xmlns:a16="http://schemas.microsoft.com/office/drawing/2014/main" id="{22EF1FDE-40C4-46B3-B920-4D231D292B39}"/>
              </a:ext>
            </a:extLst>
          </p:cNvPr>
          <p:cNvSpPr txBox="1">
            <a:spLocks/>
          </p:cNvSpPr>
          <p:nvPr/>
        </p:nvSpPr>
        <p:spPr>
          <a:xfrm>
            <a:off x="5075008" y="1138684"/>
            <a:ext cx="2345435" cy="3905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eaLnBrk="1" hangingPunct="1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16000" indent="-216000" eaLnBrk="1" hangingPunct="1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16000" eaLnBrk="1" hangingPunct="1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6000" indent="-216000" eaLnBrk="1" hangingPunct="1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  <a:defRPr sz="16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eaLnBrk="1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defRPr sz="16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kern="0" dirty="0">
                <a:solidFill>
                  <a:schemeClr val="bg1">
                    <a:lumMod val="65000"/>
                  </a:schemeClr>
                </a:solidFill>
              </a:rPr>
              <a:t>Все плашки и иллюстрации имеют небольшое скругление</a:t>
            </a:r>
          </a:p>
        </p:txBody>
      </p:sp>
    </p:spTree>
    <p:extLst>
      <p:ext uri="{BB962C8B-B14F-4D97-AF65-F5344CB8AC3E}">
        <p14:creationId xmlns:p14="http://schemas.microsoft.com/office/powerpoint/2010/main" val="42739671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 dirty="0"/>
              <a:t>ТАБЛИЦЫ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F801F468-F247-4DE8-967C-CBAB312FD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0396121"/>
              </p:ext>
            </p:extLst>
          </p:nvPr>
        </p:nvGraphicFramePr>
        <p:xfrm>
          <a:off x="334962" y="1365323"/>
          <a:ext cx="8679159" cy="39636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9159">
                  <a:extLst>
                    <a:ext uri="{9D8B030D-6E8A-4147-A177-3AD203B41FA5}">
                      <a16:colId xmlns:a16="http://schemas.microsoft.com/office/drawing/2014/main" val="3395064120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221001767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1976970429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1486490729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2583870667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4151863006"/>
                    </a:ext>
                  </a:extLst>
                </a:gridCol>
              </a:tblGrid>
              <a:tr h="297193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spc="0" dirty="0">
                        <a:solidFill>
                          <a:schemeClr val="tx2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4572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spc="0" dirty="0">
                          <a:solidFill>
                            <a:schemeClr val="accent1"/>
                          </a:solidFill>
                          <a:latin typeface="+mn-lt"/>
                          <a:cs typeface="Arial" panose="020B0604020202020204" pitchFamily="34" charset="0"/>
                        </a:rPr>
                        <a:t>Заголовок</a:t>
                      </a:r>
                    </a:p>
                  </a:txBody>
                  <a:tcPr marL="0" marR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0" dirty="0">
                          <a:solidFill>
                            <a:schemeClr val="accent1"/>
                          </a:solidFill>
                          <a:latin typeface="+mn-lt"/>
                          <a:cs typeface="Arial" panose="020B0604020202020204" pitchFamily="34" charset="0"/>
                        </a:rPr>
                        <a:t>Акцент</a:t>
                      </a:r>
                    </a:p>
                  </a:txBody>
                  <a:tcPr marL="0" marR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spc="0" dirty="0">
                          <a:solidFill>
                            <a:schemeClr val="accent1"/>
                          </a:solidFill>
                          <a:latin typeface="+mn-lt"/>
                          <a:cs typeface="Arial" panose="020B0604020202020204" pitchFamily="34" charset="0"/>
                        </a:rPr>
                        <a:t>Заголовок</a:t>
                      </a:r>
                    </a:p>
                  </a:txBody>
                  <a:tcPr marL="0" marR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0" dirty="0">
                          <a:solidFill>
                            <a:schemeClr val="accent1"/>
                          </a:solidFill>
                          <a:latin typeface="+mn-lt"/>
                          <a:cs typeface="Arial" panose="020B0604020202020204" pitchFamily="34" charset="0"/>
                        </a:rPr>
                        <a:t>Заголовок</a:t>
                      </a:r>
                    </a:p>
                  </a:txBody>
                  <a:tcPr marL="0" marR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spc="0" dirty="0">
                          <a:solidFill>
                            <a:schemeClr val="accent1"/>
                          </a:solidFill>
                          <a:latin typeface="+mn-lt"/>
                          <a:cs typeface="Arial" panose="020B0604020202020204" pitchFamily="34" charset="0"/>
                        </a:rPr>
                        <a:t>Заголовок</a:t>
                      </a:r>
                    </a:p>
                  </a:txBody>
                  <a:tcPr marL="0" marR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500932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Подзаголовок</a:t>
                      </a:r>
                    </a:p>
                  </a:txBody>
                  <a:tcPr marL="72000" marR="4572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5BED"/>
                        </a:buClr>
                        <a:buSzPct val="120000"/>
                        <a:buFont typeface="Arial" panose="020B0604020202020204" pitchFamily="34" charset="0"/>
                        <a:buNone/>
                        <a:tabLst>
                          <a:tab pos="156845" algn="l"/>
                        </a:tabLst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Arial" panose="020B0604020202020204" pitchFamily="34" charset="0"/>
                        </a:rPr>
                        <a:t>Текст</a:t>
                      </a:r>
                      <a:endParaRPr kumimoji="0" lang="en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108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5BED"/>
                        </a:buClr>
                        <a:buSzPct val="120000"/>
                        <a:buFont typeface="Arial" panose="020B0604020202020204" pitchFamily="34" charset="0"/>
                        <a:buNone/>
                        <a:tabLst>
                          <a:tab pos="156845" algn="l"/>
                        </a:tabLst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Arial" panose="020B0604020202020204" pitchFamily="34" charset="0"/>
                        </a:rPr>
                        <a:t>Текст</a:t>
                      </a:r>
                      <a:endParaRPr kumimoji="0" lang="en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108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5BED"/>
                        </a:buClr>
                        <a:buSzPct val="120000"/>
                        <a:buFont typeface="Arial" panose="020B0604020202020204" pitchFamily="34" charset="0"/>
                        <a:buNone/>
                        <a:tabLst>
                          <a:tab pos="156845" algn="l"/>
                        </a:tabLst>
                        <a:defRPr/>
                      </a:pPr>
                      <a:r>
                        <a:rPr kumimoji="0" lang="en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</a:p>
                  </a:txBody>
                  <a:tcPr marL="0" marR="108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5BED"/>
                        </a:buClr>
                        <a:buSzPct val="120000"/>
                        <a:buFont typeface="Arial" panose="020B0604020202020204" pitchFamily="34" charset="0"/>
                        <a:buNone/>
                        <a:tabLst>
                          <a:tab pos="156845" algn="l"/>
                        </a:tabLst>
                        <a:defRPr/>
                      </a:pPr>
                      <a:r>
                        <a:rPr lang="ru-RU" sz="2800" b="0" i="0" dirty="0">
                          <a:solidFill>
                            <a:srgbClr val="F163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⨉</a:t>
                      </a:r>
                      <a:endParaRPr kumimoji="0" lang="e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16359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108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5BED"/>
                        </a:buClr>
                        <a:buSzPct val="120000"/>
                        <a:buFont typeface="Arial" panose="020B0604020202020204" pitchFamily="34" charset="0"/>
                        <a:buNone/>
                        <a:tabLst>
                          <a:tab pos="156845" algn="l"/>
                        </a:tabLst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Arial" panose="020B0604020202020204" pitchFamily="34" charset="0"/>
                        </a:rPr>
                        <a:t>000</a:t>
                      </a:r>
                      <a:endParaRPr kumimoji="0" lang="en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108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14331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Подзаголовок</a:t>
                      </a:r>
                    </a:p>
                  </a:txBody>
                  <a:tcPr marL="72000" marR="4572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5BED"/>
                        </a:buClr>
                        <a:buSzPct val="120000"/>
                        <a:buFont typeface="Arial" panose="020B0604020202020204" pitchFamily="34" charset="0"/>
                        <a:buNone/>
                        <a:tabLst>
                          <a:tab pos="156845" algn="l"/>
                        </a:tabLst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Arial" panose="020B0604020202020204" pitchFamily="34" charset="0"/>
                        </a:rPr>
                        <a:t>Текст</a:t>
                      </a:r>
                      <a:endParaRPr kumimoji="0" lang="en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108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5BED"/>
                        </a:buClr>
                        <a:buSzPct val="120000"/>
                        <a:buFont typeface="Arial" panose="020B0604020202020204" pitchFamily="34" charset="0"/>
                        <a:buNone/>
                        <a:tabLst>
                          <a:tab pos="156845" algn="l"/>
                        </a:tabLst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Arial" panose="020B0604020202020204" pitchFamily="34" charset="0"/>
                        </a:rPr>
                        <a:t>Текст</a:t>
                      </a:r>
                      <a:endParaRPr kumimoji="0" lang="en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108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5BED"/>
                        </a:buClr>
                        <a:buSzPct val="120000"/>
                        <a:buFont typeface="Arial" panose="020B0604020202020204" pitchFamily="34" charset="0"/>
                        <a:buNone/>
                        <a:tabLst>
                          <a:tab pos="156845" algn="l"/>
                        </a:tabLst>
                        <a:defRPr/>
                      </a:pPr>
                      <a:r>
                        <a:rPr kumimoji="0" lang="en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</a:p>
                  </a:txBody>
                  <a:tcPr marL="0" marR="108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5BED"/>
                        </a:buClr>
                        <a:buSzPct val="120000"/>
                        <a:buFont typeface="Arial" panose="020B0604020202020204" pitchFamily="34" charset="0"/>
                        <a:buNone/>
                        <a:tabLst>
                          <a:tab pos="156845" algn="l"/>
                        </a:tabLst>
                        <a:defRPr/>
                      </a:pPr>
                      <a:r>
                        <a:rPr lang="ru-RU" sz="2800" b="0" i="0" dirty="0">
                          <a:solidFill>
                            <a:srgbClr val="F163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⨉</a:t>
                      </a:r>
                      <a:endParaRPr kumimoji="0" lang="e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16359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108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5BED"/>
                        </a:buClr>
                        <a:buSzPct val="120000"/>
                        <a:buFont typeface="Arial" panose="020B0604020202020204" pitchFamily="34" charset="0"/>
                        <a:buNone/>
                        <a:tabLst>
                          <a:tab pos="156845" algn="l"/>
                        </a:tabLst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Arial" panose="020B0604020202020204" pitchFamily="34" charset="0"/>
                        </a:rPr>
                        <a:t>000</a:t>
                      </a:r>
                      <a:endParaRPr kumimoji="0" lang="en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108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0400354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Подзаголовок</a:t>
                      </a:r>
                    </a:p>
                  </a:txBody>
                  <a:tcPr marL="72000" marR="4572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5BED"/>
                        </a:buClr>
                        <a:buSzPct val="120000"/>
                        <a:buFont typeface="Arial" panose="020B0604020202020204" pitchFamily="34" charset="0"/>
                        <a:buNone/>
                        <a:tabLst>
                          <a:tab pos="156845" algn="l"/>
                        </a:tabLst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Arial" panose="020B0604020202020204" pitchFamily="34" charset="0"/>
                        </a:rPr>
                        <a:t>Текст</a:t>
                      </a:r>
                      <a:endParaRPr kumimoji="0" lang="en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108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5BED"/>
                        </a:buClr>
                        <a:buSzPct val="120000"/>
                        <a:buFont typeface="Arial" panose="020B0604020202020204" pitchFamily="34" charset="0"/>
                        <a:buNone/>
                        <a:tabLst>
                          <a:tab pos="156845" algn="l"/>
                        </a:tabLst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Arial" panose="020B0604020202020204" pitchFamily="34" charset="0"/>
                        </a:rPr>
                        <a:t>Текст</a:t>
                      </a:r>
                      <a:endParaRPr kumimoji="0" lang="en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108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5BED"/>
                        </a:buClr>
                        <a:buSzPct val="120000"/>
                        <a:buFont typeface="Arial" panose="020B0604020202020204" pitchFamily="34" charset="0"/>
                        <a:buNone/>
                        <a:tabLst>
                          <a:tab pos="156845" algn="l"/>
                        </a:tabLst>
                        <a:defRPr/>
                      </a:pPr>
                      <a:r>
                        <a:rPr kumimoji="0" lang="en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</a:p>
                  </a:txBody>
                  <a:tcPr marL="0" marR="108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5BED"/>
                        </a:buClr>
                        <a:buSzPct val="120000"/>
                        <a:buFont typeface="Arial" panose="020B0604020202020204" pitchFamily="34" charset="0"/>
                        <a:buNone/>
                        <a:tabLst>
                          <a:tab pos="156845" algn="l"/>
                        </a:tabLst>
                        <a:defRPr/>
                      </a:pPr>
                      <a:r>
                        <a:rPr lang="ru-RU" sz="2800" b="0" i="0" dirty="0">
                          <a:solidFill>
                            <a:srgbClr val="F163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⨉</a:t>
                      </a:r>
                      <a:endParaRPr kumimoji="0" lang="e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16359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108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5BED"/>
                        </a:buClr>
                        <a:buSzPct val="120000"/>
                        <a:buFont typeface="Arial" panose="020B0604020202020204" pitchFamily="34" charset="0"/>
                        <a:buNone/>
                        <a:tabLst>
                          <a:tab pos="156845" algn="l"/>
                        </a:tabLst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Arial" panose="020B0604020202020204" pitchFamily="34" charset="0"/>
                        </a:rPr>
                        <a:t>000</a:t>
                      </a:r>
                      <a:endParaRPr kumimoji="0" lang="en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108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456694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Акцент </a:t>
                      </a:r>
                    </a:p>
                  </a:txBody>
                  <a:tcPr marL="72000" marR="4572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5BED"/>
                        </a:buClr>
                        <a:buSzPct val="120000"/>
                        <a:buFont typeface="Arial" panose="020B0604020202020204" pitchFamily="34" charset="0"/>
                        <a:buNone/>
                        <a:tabLst>
                          <a:tab pos="156845" algn="l"/>
                        </a:tabLst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Arial" panose="020B0604020202020204" pitchFamily="34" charset="0"/>
                        </a:rPr>
                        <a:t>Акцент </a:t>
                      </a:r>
                      <a:endParaRPr kumimoji="0" lang="en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108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5BED"/>
                        </a:buClr>
                        <a:buSzPct val="120000"/>
                        <a:buFont typeface="Arial" panose="020B0604020202020204" pitchFamily="34" charset="0"/>
                        <a:buNone/>
                        <a:tabLst>
                          <a:tab pos="156845" algn="l"/>
                        </a:tabLst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Arial" panose="020B0604020202020204" pitchFamily="34" charset="0"/>
                        </a:rPr>
                        <a:t>Акцент</a:t>
                      </a:r>
                      <a:endParaRPr kumimoji="0" lang="en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108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5BED"/>
                        </a:buClr>
                        <a:buSzPct val="120000"/>
                        <a:buFont typeface="Arial" panose="020B0604020202020204" pitchFamily="34" charset="0"/>
                        <a:buNone/>
                        <a:tabLst>
                          <a:tab pos="156845" algn="l"/>
                        </a:tabLst>
                        <a:defRPr/>
                      </a:pPr>
                      <a:r>
                        <a:rPr kumimoji="0" lang="en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</a:p>
                  </a:txBody>
                  <a:tcPr marL="0" marR="108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5BED"/>
                        </a:buClr>
                        <a:buSzPct val="120000"/>
                        <a:buFont typeface="Arial" panose="020B0604020202020204" pitchFamily="34" charset="0"/>
                        <a:buNone/>
                        <a:tabLst>
                          <a:tab pos="156845" algn="l"/>
                        </a:tabLst>
                        <a:defRPr/>
                      </a:pPr>
                      <a:r>
                        <a:rPr lang="ru-RU" sz="2800" b="0" i="0" dirty="0">
                          <a:solidFill>
                            <a:srgbClr val="F163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⨉</a:t>
                      </a:r>
                      <a:endParaRPr kumimoji="0" lang="e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16359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108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5BED"/>
                        </a:buClr>
                        <a:buSzPct val="120000"/>
                        <a:buFont typeface="Arial" panose="020B0604020202020204" pitchFamily="34" charset="0"/>
                        <a:buNone/>
                        <a:tabLst>
                          <a:tab pos="156845" algn="l"/>
                        </a:tabLst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Arial" panose="020B0604020202020204" pitchFamily="34" charset="0"/>
                        </a:rPr>
                        <a:t>000</a:t>
                      </a:r>
                      <a:endParaRPr kumimoji="0" lang="en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108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8391991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Акцент </a:t>
                      </a:r>
                    </a:p>
                  </a:txBody>
                  <a:tcPr marL="72000" marR="4572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5BED"/>
                        </a:buClr>
                        <a:buSzPct val="120000"/>
                        <a:buFont typeface="Arial" panose="020B0604020202020204" pitchFamily="34" charset="0"/>
                        <a:buNone/>
                        <a:tabLst>
                          <a:tab pos="156845" algn="l"/>
                        </a:tabLst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Arial" panose="020B0604020202020204" pitchFamily="34" charset="0"/>
                        </a:rPr>
                        <a:t>Акцент </a:t>
                      </a:r>
                      <a:endParaRPr kumimoji="0" lang="en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108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5BED"/>
                        </a:buClr>
                        <a:buSzPct val="120000"/>
                        <a:buFont typeface="Arial" panose="020B0604020202020204" pitchFamily="34" charset="0"/>
                        <a:buNone/>
                        <a:tabLst>
                          <a:tab pos="156845" algn="l"/>
                        </a:tabLst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Arial" panose="020B0604020202020204" pitchFamily="34" charset="0"/>
                        </a:rPr>
                        <a:t>Акцент</a:t>
                      </a:r>
                      <a:endParaRPr kumimoji="0" lang="en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108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5BED"/>
                        </a:buClr>
                        <a:buSzPct val="120000"/>
                        <a:buFont typeface="Arial" panose="020B0604020202020204" pitchFamily="34" charset="0"/>
                        <a:buNone/>
                        <a:tabLst>
                          <a:tab pos="156845" algn="l"/>
                        </a:tabLst>
                        <a:defRPr/>
                      </a:pPr>
                      <a:r>
                        <a:rPr kumimoji="0" lang="en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</a:p>
                  </a:txBody>
                  <a:tcPr marL="0" marR="108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5BED"/>
                        </a:buClr>
                        <a:buSzPct val="120000"/>
                        <a:buFont typeface="Arial" panose="020B0604020202020204" pitchFamily="34" charset="0"/>
                        <a:buNone/>
                        <a:tabLst>
                          <a:tab pos="156845" algn="l"/>
                        </a:tabLst>
                        <a:defRPr/>
                      </a:pPr>
                      <a:r>
                        <a:rPr lang="ru-RU" sz="2800" b="0" i="0" dirty="0">
                          <a:solidFill>
                            <a:srgbClr val="F163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⨉</a:t>
                      </a:r>
                      <a:endParaRPr kumimoji="0" lang="e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16359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108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5BED"/>
                        </a:buClr>
                        <a:buSzPct val="120000"/>
                        <a:buFont typeface="Arial" panose="020B0604020202020204" pitchFamily="34" charset="0"/>
                        <a:buNone/>
                        <a:tabLst>
                          <a:tab pos="156845" algn="l"/>
                        </a:tabLst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Arial" panose="020B0604020202020204" pitchFamily="34" charset="0"/>
                        </a:rPr>
                        <a:t>000</a:t>
                      </a:r>
                      <a:endParaRPr kumimoji="0" lang="en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108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362865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/>
                        </a:rPr>
                        <a:t>Подзаголовок</a:t>
                      </a:r>
                    </a:p>
                  </a:txBody>
                  <a:tcPr marL="72000" marR="4572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5BED"/>
                        </a:buClr>
                        <a:buSzPct val="120000"/>
                        <a:buFont typeface="Arial" panose="020B0604020202020204" pitchFamily="34" charset="0"/>
                        <a:buNone/>
                        <a:tabLst>
                          <a:tab pos="156845" algn="l"/>
                        </a:tabLst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Arial" panose="020B0604020202020204" pitchFamily="34" charset="0"/>
                        </a:rPr>
                        <a:t>Текст</a:t>
                      </a:r>
                      <a:endParaRPr kumimoji="0" lang="en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108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5BED"/>
                        </a:buClr>
                        <a:buSzPct val="120000"/>
                        <a:buFont typeface="Arial" panose="020B0604020202020204" pitchFamily="34" charset="0"/>
                        <a:buNone/>
                        <a:tabLst>
                          <a:tab pos="156845" algn="l"/>
                        </a:tabLst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Arial" panose="020B0604020202020204" pitchFamily="34" charset="0"/>
                        </a:rPr>
                        <a:t>Текст</a:t>
                      </a:r>
                      <a:endParaRPr kumimoji="0" lang="en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108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5BED"/>
                        </a:buClr>
                        <a:buSzPct val="120000"/>
                        <a:buFont typeface="Arial" panose="020B0604020202020204" pitchFamily="34" charset="0"/>
                        <a:buNone/>
                        <a:tabLst>
                          <a:tab pos="156845" algn="l"/>
                        </a:tabLst>
                        <a:defRPr/>
                      </a:pPr>
                      <a:r>
                        <a:rPr kumimoji="0" lang="en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Arial" panose="020B0604020202020204" pitchFamily="34" charset="0"/>
                        </a:rPr>
                        <a:t>✓</a:t>
                      </a:r>
                    </a:p>
                  </a:txBody>
                  <a:tcPr marL="0" marR="108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5BED"/>
                        </a:buClr>
                        <a:buSzPct val="120000"/>
                        <a:buFont typeface="Arial" panose="020B0604020202020204" pitchFamily="34" charset="0"/>
                        <a:buNone/>
                        <a:tabLst>
                          <a:tab pos="156845" algn="l"/>
                        </a:tabLst>
                        <a:defRPr/>
                      </a:pPr>
                      <a:r>
                        <a:rPr lang="ru-RU" sz="2800" b="0" i="0" dirty="0">
                          <a:solidFill>
                            <a:srgbClr val="F163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⨉</a:t>
                      </a:r>
                      <a:endParaRPr kumimoji="0" lang="e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16359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108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7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15BED"/>
                        </a:buClr>
                        <a:buSzPct val="120000"/>
                        <a:buFont typeface="Arial" panose="020B0604020202020204" pitchFamily="34" charset="0"/>
                        <a:buNone/>
                        <a:tabLst>
                          <a:tab pos="156845" algn="l"/>
                        </a:tabLst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Arial" panose="020B0604020202020204" pitchFamily="34" charset="0"/>
                        </a:rPr>
                        <a:t>000</a:t>
                      </a:r>
                      <a:endParaRPr kumimoji="0" lang="en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108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7749553"/>
                  </a:ext>
                </a:extLst>
              </a:tr>
            </a:tbl>
          </a:graphicData>
        </a:graphic>
      </p:graphicFrame>
      <p:sp>
        <p:nvSpPr>
          <p:cNvPr id="4" name="Текст 2">
            <a:extLst>
              <a:ext uri="{FF2B5EF4-FFF2-40B4-BE49-F238E27FC236}">
                <a16:creationId xmlns:a16="http://schemas.microsoft.com/office/drawing/2014/main" id="{F98734E1-C088-4066-91E3-385C1FE4F836}"/>
              </a:ext>
            </a:extLst>
          </p:cNvPr>
          <p:cNvSpPr txBox="1">
            <a:spLocks/>
          </p:cNvSpPr>
          <p:nvPr/>
        </p:nvSpPr>
        <p:spPr>
          <a:xfrm>
            <a:off x="334962" y="5780053"/>
            <a:ext cx="1997765" cy="3120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eaLnBrk="1" hangingPunct="1">
              <a:lnSpc>
                <a:spcPct val="117000"/>
              </a:lnSpc>
              <a:spcAft>
                <a:spcPts val="600"/>
              </a:spcAft>
              <a:defRPr sz="1600">
                <a:latin typeface="+mn-lt"/>
                <a:ea typeface="+mn-ea"/>
                <a:cs typeface="+mn-cs"/>
              </a:defRPr>
            </a:lvl1pPr>
            <a:lvl2pPr marL="361950" indent="-285750" eaLnBrk="1" hangingPunct="1">
              <a:lnSpc>
                <a:spcPct val="117000"/>
              </a:lnSpc>
              <a:spcAft>
                <a:spcPts val="600"/>
              </a:spcAft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>
                <a:latin typeface="+mn-lt"/>
                <a:ea typeface="+mn-ea"/>
                <a:cs typeface="+mn-cs"/>
              </a:defRPr>
            </a:lvl2pPr>
            <a:lvl3pPr marL="914400" eaLnBrk="1" hangingPunct="1">
              <a:lnSpc>
                <a:spcPct val="117000"/>
              </a:lnSpc>
              <a:spcAft>
                <a:spcPts val="600"/>
              </a:spcAft>
              <a:defRPr sz="1600">
                <a:latin typeface="+mn-lt"/>
                <a:ea typeface="+mn-ea"/>
                <a:cs typeface="+mn-cs"/>
              </a:defRPr>
            </a:lvl3pPr>
            <a:lvl4pPr marL="1371600" eaLnBrk="1" hangingPunct="1">
              <a:lnSpc>
                <a:spcPct val="117000"/>
              </a:lnSpc>
              <a:spcAft>
                <a:spcPts val="600"/>
              </a:spcAft>
              <a:defRPr sz="1600">
                <a:latin typeface="+mn-lt"/>
                <a:ea typeface="+mn-ea"/>
                <a:cs typeface="+mn-cs"/>
              </a:defRPr>
            </a:lvl4pPr>
            <a:lvl5pPr marL="1828800" eaLnBrk="1" hangingPunct="1">
              <a:lnSpc>
                <a:spcPct val="117000"/>
              </a:lnSpc>
              <a:spcAft>
                <a:spcPts val="600"/>
              </a:spcAft>
              <a:defRPr sz="1600">
                <a:latin typeface="+mn-lt"/>
                <a:ea typeface="+mn-ea"/>
                <a:cs typeface="+mn-cs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Aft>
                <a:spcPts val="300"/>
              </a:spcAft>
            </a:pPr>
            <a:r>
              <a:rPr kumimoji="0" lang="en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✓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38FF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 </a:t>
            </a:r>
            <a:r>
              <a:rPr lang="ru-RU" sz="1200" kern="0" dirty="0"/>
              <a:t>Образец легенды</a:t>
            </a:r>
            <a:endParaRPr lang="ru-RU" sz="1100" kern="0" dirty="0"/>
          </a:p>
        </p:txBody>
      </p:sp>
      <p:sp>
        <p:nvSpPr>
          <p:cNvPr id="5" name="Текст 2">
            <a:extLst>
              <a:ext uri="{FF2B5EF4-FFF2-40B4-BE49-F238E27FC236}">
                <a16:creationId xmlns:a16="http://schemas.microsoft.com/office/drawing/2014/main" id="{18DA238F-522F-4812-AB75-D0C389A4E811}"/>
              </a:ext>
            </a:extLst>
          </p:cNvPr>
          <p:cNvSpPr txBox="1">
            <a:spLocks/>
          </p:cNvSpPr>
          <p:nvPr/>
        </p:nvSpPr>
        <p:spPr>
          <a:xfrm>
            <a:off x="2332727" y="5780053"/>
            <a:ext cx="1997765" cy="3122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eaLnBrk="1" hangingPunct="1">
              <a:lnSpc>
                <a:spcPct val="117000"/>
              </a:lnSpc>
              <a:spcAft>
                <a:spcPts val="600"/>
              </a:spcAft>
              <a:defRPr sz="1600">
                <a:latin typeface="+mn-lt"/>
                <a:ea typeface="+mn-ea"/>
                <a:cs typeface="+mn-cs"/>
              </a:defRPr>
            </a:lvl1pPr>
            <a:lvl2pPr marL="361950" indent="-285750" eaLnBrk="1" hangingPunct="1">
              <a:lnSpc>
                <a:spcPct val="117000"/>
              </a:lnSpc>
              <a:spcAft>
                <a:spcPts val="600"/>
              </a:spcAft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>
                <a:latin typeface="+mn-lt"/>
                <a:ea typeface="+mn-ea"/>
                <a:cs typeface="+mn-cs"/>
              </a:defRPr>
            </a:lvl2pPr>
            <a:lvl3pPr marL="914400" eaLnBrk="1" hangingPunct="1">
              <a:lnSpc>
                <a:spcPct val="117000"/>
              </a:lnSpc>
              <a:spcAft>
                <a:spcPts val="600"/>
              </a:spcAft>
              <a:defRPr sz="1600">
                <a:latin typeface="+mn-lt"/>
                <a:ea typeface="+mn-ea"/>
                <a:cs typeface="+mn-cs"/>
              </a:defRPr>
            </a:lvl3pPr>
            <a:lvl4pPr marL="1371600" eaLnBrk="1" hangingPunct="1">
              <a:lnSpc>
                <a:spcPct val="117000"/>
              </a:lnSpc>
              <a:spcAft>
                <a:spcPts val="600"/>
              </a:spcAft>
              <a:defRPr sz="1600">
                <a:latin typeface="+mn-lt"/>
                <a:ea typeface="+mn-ea"/>
                <a:cs typeface="+mn-cs"/>
              </a:defRPr>
            </a:lvl4pPr>
            <a:lvl5pPr marL="1828800" eaLnBrk="1" hangingPunct="1">
              <a:lnSpc>
                <a:spcPct val="117000"/>
              </a:lnSpc>
              <a:spcAft>
                <a:spcPts val="600"/>
              </a:spcAft>
              <a:defRPr sz="1600">
                <a:latin typeface="+mn-lt"/>
                <a:ea typeface="+mn-ea"/>
                <a:cs typeface="+mn-cs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Aft>
                <a:spcPts val="300"/>
              </a:spcAft>
            </a:pPr>
            <a:r>
              <a:rPr lang="ru-RU" sz="2000" b="0" i="0" dirty="0">
                <a:solidFill>
                  <a:srgbClr val="F16359"/>
                </a:solidFill>
                <a:effectLst/>
                <a:latin typeface="+mn-lt"/>
                <a:ea typeface="+mn-ea"/>
                <a:cs typeface="+mn-cs"/>
              </a:rPr>
              <a:t>⨉</a:t>
            </a:r>
            <a:r>
              <a:rPr lang="ru-RU" sz="2000" b="0" i="0" dirty="0">
                <a:solidFill>
                  <a:schemeClr val="accent2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0" dirty="0"/>
              <a:t>Образец легенды</a:t>
            </a:r>
            <a:endParaRPr lang="ru-RU" sz="1100" kern="0" dirty="0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2F89D8B9-0E1F-498C-A5E8-A83915DAF61F}"/>
              </a:ext>
            </a:extLst>
          </p:cNvPr>
          <p:cNvSpPr/>
          <p:nvPr/>
        </p:nvSpPr>
        <p:spPr>
          <a:xfrm>
            <a:off x="10251342" y="2755725"/>
            <a:ext cx="360000" cy="3600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>
            <a:noAutofit/>
          </a:bodyPr>
          <a:lstStyle/>
          <a:p>
            <a:pPr algn="l"/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7" name="Текст 2">
            <a:extLst>
              <a:ext uri="{FF2B5EF4-FFF2-40B4-BE49-F238E27FC236}">
                <a16:creationId xmlns:a16="http://schemas.microsoft.com/office/drawing/2014/main" id="{4FF2548D-46E3-4DF5-8DB5-77FE960E349B}"/>
              </a:ext>
            </a:extLst>
          </p:cNvPr>
          <p:cNvSpPr txBox="1">
            <a:spLocks/>
          </p:cNvSpPr>
          <p:nvPr/>
        </p:nvSpPr>
        <p:spPr>
          <a:xfrm>
            <a:off x="10251342" y="2001799"/>
            <a:ext cx="1644656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eaLnBrk="1" hangingPunct="1">
              <a:lnSpc>
                <a:spcPct val="117000"/>
              </a:lnSpc>
              <a:spcAft>
                <a:spcPts val="600"/>
              </a:spcAft>
              <a:defRPr sz="1600">
                <a:latin typeface="+mn-lt"/>
                <a:ea typeface="+mn-ea"/>
                <a:cs typeface="+mn-cs"/>
              </a:defRPr>
            </a:lvl1pPr>
            <a:lvl2pPr marL="361950" indent="-285750" eaLnBrk="1" hangingPunct="1">
              <a:lnSpc>
                <a:spcPct val="117000"/>
              </a:lnSpc>
              <a:spcAft>
                <a:spcPts val="600"/>
              </a:spcAft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>
                <a:latin typeface="+mn-lt"/>
                <a:ea typeface="+mn-ea"/>
                <a:cs typeface="+mn-cs"/>
              </a:defRPr>
            </a:lvl2pPr>
            <a:lvl3pPr marL="914400" eaLnBrk="1" hangingPunct="1">
              <a:lnSpc>
                <a:spcPct val="117000"/>
              </a:lnSpc>
              <a:spcAft>
                <a:spcPts val="600"/>
              </a:spcAft>
              <a:defRPr sz="1600">
                <a:latin typeface="+mn-lt"/>
                <a:ea typeface="+mn-ea"/>
                <a:cs typeface="+mn-cs"/>
              </a:defRPr>
            </a:lvl3pPr>
            <a:lvl4pPr marL="1371600" eaLnBrk="1" hangingPunct="1">
              <a:lnSpc>
                <a:spcPct val="117000"/>
              </a:lnSpc>
              <a:spcAft>
                <a:spcPts val="600"/>
              </a:spcAft>
              <a:defRPr sz="1600">
                <a:latin typeface="+mn-lt"/>
                <a:ea typeface="+mn-ea"/>
                <a:cs typeface="+mn-cs"/>
              </a:defRPr>
            </a:lvl4pPr>
            <a:lvl5pPr marL="1828800" eaLnBrk="1" hangingPunct="1">
              <a:lnSpc>
                <a:spcPct val="117000"/>
              </a:lnSpc>
              <a:spcAft>
                <a:spcPts val="600"/>
              </a:spcAft>
              <a:defRPr sz="1600">
                <a:latin typeface="+mn-lt"/>
                <a:ea typeface="+mn-ea"/>
                <a:cs typeface="+mn-cs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300"/>
              </a:spcAft>
            </a:pPr>
            <a:r>
              <a:rPr lang="ru-RU" sz="1200" kern="0" dirty="0">
                <a:solidFill>
                  <a:schemeClr val="tx2"/>
                </a:solidFill>
              </a:rPr>
              <a:t>Толщина линий </a:t>
            </a:r>
            <a:br>
              <a:rPr lang="ru-RU" sz="1200" kern="0" dirty="0">
                <a:solidFill>
                  <a:schemeClr val="tx2"/>
                </a:solidFill>
              </a:rPr>
            </a:br>
            <a:r>
              <a:rPr lang="ru-RU" sz="2400" b="1" kern="0" dirty="0">
                <a:solidFill>
                  <a:schemeClr val="tx2"/>
                </a:solidFill>
              </a:rPr>
              <a:t>1,5</a:t>
            </a:r>
            <a:r>
              <a:rPr lang="ru-RU" sz="2400" kern="0" dirty="0">
                <a:solidFill>
                  <a:schemeClr val="tx2"/>
                </a:solidFill>
              </a:rPr>
              <a:t> </a:t>
            </a:r>
            <a:r>
              <a:rPr lang="en-US" sz="2400" kern="0" dirty="0" err="1">
                <a:solidFill>
                  <a:schemeClr val="tx2"/>
                </a:solidFill>
              </a:rPr>
              <a:t>pt</a:t>
            </a:r>
            <a:r>
              <a:rPr lang="en-US" sz="2400" kern="0" dirty="0">
                <a:solidFill>
                  <a:schemeClr val="tx2"/>
                </a:solidFill>
              </a:rPr>
              <a:t> </a:t>
            </a:r>
            <a:endParaRPr lang="ru-RU" sz="1100" kern="0" dirty="0">
              <a:solidFill>
                <a:schemeClr val="tx2"/>
              </a:solidFill>
            </a:endParaRP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349683AA-411B-4019-B264-6D255F9C3A2A}"/>
              </a:ext>
            </a:extLst>
          </p:cNvPr>
          <p:cNvSpPr/>
          <p:nvPr/>
        </p:nvSpPr>
        <p:spPr>
          <a:xfrm>
            <a:off x="10251342" y="1533610"/>
            <a:ext cx="360000" cy="36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>
            <a:noAutofit/>
          </a:bodyPr>
          <a:lstStyle/>
          <a:p>
            <a:pPr algn="l"/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9" name="Текст 2">
            <a:extLst>
              <a:ext uri="{FF2B5EF4-FFF2-40B4-BE49-F238E27FC236}">
                <a16:creationId xmlns:a16="http://schemas.microsoft.com/office/drawing/2014/main" id="{0F3BAA30-F91B-4776-BD33-3EAA8A9F39BD}"/>
              </a:ext>
            </a:extLst>
          </p:cNvPr>
          <p:cNvSpPr txBox="1">
            <a:spLocks/>
          </p:cNvSpPr>
          <p:nvPr/>
        </p:nvSpPr>
        <p:spPr>
          <a:xfrm>
            <a:off x="10251342" y="3183940"/>
            <a:ext cx="1644656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eaLnBrk="1" hangingPunct="1">
              <a:lnSpc>
                <a:spcPct val="117000"/>
              </a:lnSpc>
              <a:spcAft>
                <a:spcPts val="600"/>
              </a:spcAft>
              <a:defRPr sz="1600">
                <a:latin typeface="+mn-lt"/>
                <a:ea typeface="+mn-ea"/>
                <a:cs typeface="+mn-cs"/>
              </a:defRPr>
            </a:lvl1pPr>
            <a:lvl2pPr marL="361950" indent="-285750" eaLnBrk="1" hangingPunct="1">
              <a:lnSpc>
                <a:spcPct val="117000"/>
              </a:lnSpc>
              <a:spcAft>
                <a:spcPts val="600"/>
              </a:spcAft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>
                <a:latin typeface="+mn-lt"/>
                <a:ea typeface="+mn-ea"/>
                <a:cs typeface="+mn-cs"/>
              </a:defRPr>
            </a:lvl2pPr>
            <a:lvl3pPr marL="914400" eaLnBrk="1" hangingPunct="1">
              <a:lnSpc>
                <a:spcPct val="117000"/>
              </a:lnSpc>
              <a:spcAft>
                <a:spcPts val="600"/>
              </a:spcAft>
              <a:defRPr sz="1600">
                <a:latin typeface="+mn-lt"/>
                <a:ea typeface="+mn-ea"/>
                <a:cs typeface="+mn-cs"/>
              </a:defRPr>
            </a:lvl3pPr>
            <a:lvl4pPr marL="1371600" eaLnBrk="1" hangingPunct="1">
              <a:lnSpc>
                <a:spcPct val="117000"/>
              </a:lnSpc>
              <a:spcAft>
                <a:spcPts val="600"/>
              </a:spcAft>
              <a:defRPr sz="1600">
                <a:latin typeface="+mn-lt"/>
                <a:ea typeface="+mn-ea"/>
                <a:cs typeface="+mn-cs"/>
              </a:defRPr>
            </a:lvl4pPr>
            <a:lvl5pPr marL="1828800" eaLnBrk="1" hangingPunct="1">
              <a:lnSpc>
                <a:spcPct val="117000"/>
              </a:lnSpc>
              <a:spcAft>
                <a:spcPts val="600"/>
              </a:spcAft>
              <a:defRPr sz="1600">
                <a:latin typeface="+mn-lt"/>
                <a:ea typeface="+mn-ea"/>
                <a:cs typeface="+mn-cs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300"/>
              </a:spcAft>
            </a:pPr>
            <a:r>
              <a:rPr lang="ru-RU" sz="1200" kern="0" dirty="0"/>
              <a:t>Толщина линий </a:t>
            </a:r>
            <a:br>
              <a:rPr lang="ru-RU" sz="1200" kern="0" dirty="0"/>
            </a:br>
            <a:r>
              <a:rPr lang="ru-RU" sz="2400" b="1" kern="0" dirty="0"/>
              <a:t>1</a:t>
            </a:r>
            <a:r>
              <a:rPr lang="ru-RU" sz="2400" kern="0" dirty="0"/>
              <a:t> </a:t>
            </a:r>
            <a:r>
              <a:rPr lang="en-US" sz="2400" kern="0" dirty="0" err="1"/>
              <a:t>pt</a:t>
            </a:r>
            <a:r>
              <a:rPr lang="en-US" sz="2400" kern="0" dirty="0"/>
              <a:t> </a:t>
            </a:r>
            <a:endParaRPr lang="ru-RU" sz="1100" kern="0" dirty="0"/>
          </a:p>
        </p:txBody>
      </p: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90FAE5C4-3F62-4419-8541-AE83A05DAE99}"/>
              </a:ext>
            </a:extLst>
          </p:cNvPr>
          <p:cNvCxnSpPr/>
          <p:nvPr/>
        </p:nvCxnSpPr>
        <p:spPr>
          <a:xfrm>
            <a:off x="9282550" y="1713610"/>
            <a:ext cx="883792" cy="0"/>
          </a:xfrm>
          <a:prstGeom prst="straightConnector1">
            <a:avLst/>
          </a:prstGeom>
          <a:ln w="19050">
            <a:solidFill>
              <a:schemeClr val="accent1"/>
            </a:solidFill>
            <a:prstDash val="soli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7C812E2D-4630-4FF9-ADFB-EFEBB3131BE8}"/>
              </a:ext>
            </a:extLst>
          </p:cNvPr>
          <p:cNvCxnSpPr/>
          <p:nvPr/>
        </p:nvCxnSpPr>
        <p:spPr>
          <a:xfrm>
            <a:off x="9282550" y="2926402"/>
            <a:ext cx="883792" cy="0"/>
          </a:xfrm>
          <a:prstGeom prst="straightConnector1">
            <a:avLst/>
          </a:prstGeom>
          <a:ln w="19050">
            <a:solidFill>
              <a:schemeClr val="bg1">
                <a:lumMod val="85000"/>
              </a:schemeClr>
            </a:solidFill>
            <a:prstDash val="soli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153E955A-1CE7-44A9-AE25-E28FABCE202E}"/>
              </a:ext>
            </a:extLst>
          </p:cNvPr>
          <p:cNvSpPr/>
          <p:nvPr/>
        </p:nvSpPr>
        <p:spPr>
          <a:xfrm>
            <a:off x="3229761" y="1289914"/>
            <a:ext cx="1476463" cy="4048646"/>
          </a:xfrm>
          <a:prstGeom prst="roundRect">
            <a:avLst>
              <a:gd name="adj" fmla="val 4789"/>
            </a:avLst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>
            <a:noAutofit/>
          </a:bodyPr>
          <a:lstStyle/>
          <a:p>
            <a:pPr algn="l"/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9" name="Номер слайда 1">
            <a:extLst>
              <a:ext uri="{FF2B5EF4-FFF2-40B4-BE49-F238E27FC236}">
                <a16:creationId xmlns:a16="http://schemas.microsoft.com/office/drawing/2014/main" id="{D5FED7CD-B46C-4FA6-BF2F-B5F63F2A068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518830" y="6400449"/>
            <a:ext cx="342969" cy="153888"/>
          </a:xfrm>
        </p:spPr>
        <p:txBody>
          <a:bodyPr/>
          <a:lstStyle/>
          <a:p>
            <a:fld id="{BC1A868E-D3B8-9840-A7B6-A7FDB00232BD}" type="slidenum">
              <a:rPr lang="ru-RU" smtClean="0"/>
              <a:pPr/>
              <a:t>28</a:t>
            </a:fld>
            <a:endParaRPr lang="ru-RU" dirty="0"/>
          </a:p>
        </p:txBody>
      </p:sp>
      <p:sp>
        <p:nvSpPr>
          <p:cNvPr id="14" name="Левая круглая скобка 13">
            <a:extLst>
              <a:ext uri="{FF2B5EF4-FFF2-40B4-BE49-F238E27FC236}">
                <a16:creationId xmlns:a16="http://schemas.microsoft.com/office/drawing/2014/main" id="{F575BA2B-0453-4E76-B10E-57C07347BEB7}"/>
              </a:ext>
            </a:extLst>
          </p:cNvPr>
          <p:cNvSpPr/>
          <p:nvPr/>
        </p:nvSpPr>
        <p:spPr bwMode="auto">
          <a:xfrm rot="10800000">
            <a:off x="9282549" y="3519352"/>
            <a:ext cx="233240" cy="1725888"/>
          </a:xfrm>
          <a:prstGeom prst="leftBracket">
            <a:avLst>
              <a:gd name="adj" fmla="val 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екст 4">
            <a:extLst>
              <a:ext uri="{FF2B5EF4-FFF2-40B4-BE49-F238E27FC236}">
                <a16:creationId xmlns:a16="http://schemas.microsoft.com/office/drawing/2014/main" id="{66977A65-BB30-4DB5-A1C5-5ADC513466FF}"/>
              </a:ext>
            </a:extLst>
          </p:cNvPr>
          <p:cNvSpPr txBox="1">
            <a:spLocks/>
          </p:cNvSpPr>
          <p:nvPr/>
        </p:nvSpPr>
        <p:spPr bwMode="auto">
          <a:xfrm>
            <a:off x="9724446" y="4288584"/>
            <a:ext cx="1191687" cy="1874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eaLnBrk="1" hangingPunct="1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16000" indent="-216000" eaLnBrk="1" hangingPunct="1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16000" eaLnBrk="1" hangingPunct="1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6000" indent="-216000" eaLnBrk="1" hangingPunct="1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  <a:defRPr sz="16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eaLnBrk="1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defRPr sz="16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kern="0" dirty="0">
                <a:solidFill>
                  <a:schemeClr val="accent1"/>
                </a:solidFill>
              </a:rPr>
              <a:t>Скобка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 dirty="0"/>
              <a:t>Графики и диаграммы</a:t>
            </a:r>
          </a:p>
        </p:txBody>
      </p:sp>
      <p:sp>
        <p:nvSpPr>
          <p:cNvPr id="32" name="Номер слайда 1">
            <a:extLst>
              <a:ext uri="{FF2B5EF4-FFF2-40B4-BE49-F238E27FC236}">
                <a16:creationId xmlns:a16="http://schemas.microsoft.com/office/drawing/2014/main" id="{C8867279-18A0-4F0A-A25D-75766655F79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518830" y="6400449"/>
            <a:ext cx="342969" cy="153888"/>
          </a:xfrm>
        </p:spPr>
        <p:txBody>
          <a:bodyPr/>
          <a:lstStyle/>
          <a:p>
            <a:fld id="{BC1A868E-D3B8-9840-A7B6-A7FDB00232BD}" type="slidenum">
              <a:rPr lang="ru-RU" smtClean="0"/>
              <a:pPr/>
              <a:t>29</a:t>
            </a:fld>
            <a:endParaRPr lang="ru-RU" dirty="0"/>
          </a:p>
        </p:txBody>
      </p:sp>
      <p:graphicFrame>
        <p:nvGraphicFramePr>
          <p:cNvPr id="45" name="Диаграмма 44">
            <a:extLst>
              <a:ext uri="{FF2B5EF4-FFF2-40B4-BE49-F238E27FC236}">
                <a16:creationId xmlns:a16="http://schemas.microsoft.com/office/drawing/2014/main" id="{F1B48451-354C-4CC7-BAC0-00406B888B3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3657385"/>
              </p:ext>
            </p:extLst>
          </p:nvPr>
        </p:nvGraphicFramePr>
        <p:xfrm>
          <a:off x="723252" y="2537570"/>
          <a:ext cx="324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7" name="Текст 5">
            <a:extLst>
              <a:ext uri="{FF2B5EF4-FFF2-40B4-BE49-F238E27FC236}">
                <a16:creationId xmlns:a16="http://schemas.microsoft.com/office/drawing/2014/main" id="{E386C4A5-74FC-4EDC-84C6-3502C9DF026C}"/>
              </a:ext>
            </a:extLst>
          </p:cNvPr>
          <p:cNvSpPr txBox="1"/>
          <p:nvPr/>
        </p:nvSpPr>
        <p:spPr bwMode="auto">
          <a:xfrm>
            <a:off x="2965175" y="2498923"/>
            <a:ext cx="641222" cy="394147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>
              <a:lnSpc>
                <a:spcPct val="117000"/>
              </a:lnSpc>
              <a:spcAft>
                <a:spcPts val="600"/>
              </a:spcAft>
              <a:defRPr lang="ru-RU" sz="1600">
                <a:solidFill>
                  <a:srgbClr val="E1E1E1"/>
                </a:solidFill>
                <a:latin typeface="Inter"/>
                <a:ea typeface="Inter"/>
                <a:cs typeface="+mn-cs"/>
              </a:defRPr>
            </a:lvl1pPr>
            <a:lvl2pPr marL="361950" indent="-285750">
              <a:lnSpc>
                <a:spcPct val="117000"/>
              </a:lnSpc>
              <a:spcAft>
                <a:spcPts val="600"/>
              </a:spcAft>
              <a:buClr>
                <a:schemeClr val="accent1"/>
              </a:buClr>
              <a:buSzPct val="120000"/>
              <a:buFont typeface="Arial"/>
              <a:buChar char="•"/>
              <a:defRPr sz="1600">
                <a:latin typeface="+mn-lt"/>
                <a:ea typeface="+mn-ea"/>
                <a:cs typeface="+mn-cs"/>
              </a:defRPr>
            </a:lvl2pPr>
            <a:lvl3pPr marL="914400">
              <a:lnSpc>
                <a:spcPct val="117000"/>
              </a:lnSpc>
              <a:spcAft>
                <a:spcPts val="600"/>
              </a:spcAft>
              <a:defRPr sz="1600">
                <a:latin typeface="+mn-lt"/>
                <a:ea typeface="+mn-ea"/>
                <a:cs typeface="+mn-cs"/>
              </a:defRPr>
            </a:lvl3pPr>
            <a:lvl4pPr marL="1371600">
              <a:lnSpc>
                <a:spcPct val="117000"/>
              </a:lnSpc>
              <a:spcAft>
                <a:spcPts val="600"/>
              </a:spcAft>
              <a:defRPr sz="1600">
                <a:latin typeface="+mn-lt"/>
                <a:ea typeface="+mn-ea"/>
                <a:cs typeface="+mn-cs"/>
              </a:defRPr>
            </a:lvl4pPr>
            <a:lvl5pPr marL="1828800">
              <a:lnSpc>
                <a:spcPct val="117000"/>
              </a:lnSpc>
              <a:spcAft>
                <a:spcPts val="600"/>
              </a:spcAft>
              <a:defRPr sz="1600"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sz="2400" dirty="0">
                <a:solidFill>
                  <a:schemeClr val="accent1"/>
                </a:solidFill>
                <a:latin typeface="Arial" panose="020B0604020202020204" pitchFamily="34" charset="0"/>
                <a:ea typeface="Verdana" panose="020B0604030504040204" pitchFamily="34" charset="0"/>
              </a:rPr>
              <a:t>4</a:t>
            </a:r>
            <a:endParaRPr dirty="0">
              <a:solidFill>
                <a:schemeClr val="accent1"/>
              </a:solidFill>
              <a:latin typeface="Arial" panose="020B0604020202020204" pitchFamily="34" charset="0"/>
              <a:ea typeface="Verdana" panose="020B0604030504040204" pitchFamily="34" charset="0"/>
            </a:endParaRPr>
          </a:p>
        </p:txBody>
      </p:sp>
      <p:sp>
        <p:nvSpPr>
          <p:cNvPr id="48" name="Текст 5">
            <a:extLst>
              <a:ext uri="{FF2B5EF4-FFF2-40B4-BE49-F238E27FC236}">
                <a16:creationId xmlns:a16="http://schemas.microsoft.com/office/drawing/2014/main" id="{76050F95-700F-4192-93AA-C4F1D0BD5CFC}"/>
              </a:ext>
            </a:extLst>
          </p:cNvPr>
          <p:cNvSpPr txBox="1"/>
          <p:nvPr/>
        </p:nvSpPr>
        <p:spPr bwMode="auto">
          <a:xfrm>
            <a:off x="3817182" y="3675854"/>
            <a:ext cx="641222" cy="394147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>
              <a:lnSpc>
                <a:spcPct val="117000"/>
              </a:lnSpc>
              <a:spcAft>
                <a:spcPts val="600"/>
              </a:spcAft>
              <a:defRPr lang="ru-RU" sz="1600">
                <a:solidFill>
                  <a:srgbClr val="E1E1E1"/>
                </a:solidFill>
                <a:latin typeface="Inter"/>
                <a:ea typeface="Inter"/>
                <a:cs typeface="+mn-cs"/>
              </a:defRPr>
            </a:lvl1pPr>
            <a:lvl2pPr marL="361950" indent="-285750">
              <a:lnSpc>
                <a:spcPct val="117000"/>
              </a:lnSpc>
              <a:spcAft>
                <a:spcPts val="600"/>
              </a:spcAft>
              <a:buClr>
                <a:schemeClr val="accent1"/>
              </a:buClr>
              <a:buSzPct val="120000"/>
              <a:buFont typeface="Arial"/>
              <a:buChar char="•"/>
              <a:defRPr sz="1600">
                <a:latin typeface="+mn-lt"/>
                <a:ea typeface="+mn-ea"/>
                <a:cs typeface="+mn-cs"/>
              </a:defRPr>
            </a:lvl2pPr>
            <a:lvl3pPr marL="914400">
              <a:lnSpc>
                <a:spcPct val="117000"/>
              </a:lnSpc>
              <a:spcAft>
                <a:spcPts val="600"/>
              </a:spcAft>
              <a:defRPr sz="1600">
                <a:latin typeface="+mn-lt"/>
                <a:ea typeface="+mn-ea"/>
                <a:cs typeface="+mn-cs"/>
              </a:defRPr>
            </a:lvl3pPr>
            <a:lvl4pPr marL="1371600">
              <a:lnSpc>
                <a:spcPct val="117000"/>
              </a:lnSpc>
              <a:spcAft>
                <a:spcPts val="600"/>
              </a:spcAft>
              <a:defRPr sz="1600">
                <a:latin typeface="+mn-lt"/>
                <a:ea typeface="+mn-ea"/>
                <a:cs typeface="+mn-cs"/>
              </a:defRPr>
            </a:lvl4pPr>
            <a:lvl5pPr marL="1828800">
              <a:lnSpc>
                <a:spcPct val="117000"/>
              </a:lnSpc>
              <a:spcAft>
                <a:spcPts val="600"/>
              </a:spcAft>
              <a:defRPr sz="1600"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sz="2400" dirty="0">
                <a:solidFill>
                  <a:schemeClr val="accent2"/>
                </a:solidFill>
                <a:latin typeface="Arial" panose="020B0604020202020204" pitchFamily="34" charset="0"/>
                <a:ea typeface="Verdana" panose="020B0604030504040204" pitchFamily="34" charset="0"/>
              </a:rPr>
              <a:t>3</a:t>
            </a:r>
            <a:endParaRPr dirty="0">
              <a:solidFill>
                <a:schemeClr val="accent2"/>
              </a:solidFill>
              <a:latin typeface="Arial" panose="020B0604020202020204" pitchFamily="34" charset="0"/>
              <a:ea typeface="Verdana" panose="020B0604030504040204" pitchFamily="34" charset="0"/>
            </a:endParaRPr>
          </a:p>
        </p:txBody>
      </p:sp>
      <p:sp>
        <p:nvSpPr>
          <p:cNvPr id="49" name="Текст 5">
            <a:extLst>
              <a:ext uri="{FF2B5EF4-FFF2-40B4-BE49-F238E27FC236}">
                <a16:creationId xmlns:a16="http://schemas.microsoft.com/office/drawing/2014/main" id="{E5651750-0DB3-459F-89D8-EBDB700A23CE}"/>
              </a:ext>
            </a:extLst>
          </p:cNvPr>
          <p:cNvSpPr txBox="1"/>
          <p:nvPr/>
        </p:nvSpPr>
        <p:spPr bwMode="auto">
          <a:xfrm>
            <a:off x="3672979" y="4715962"/>
            <a:ext cx="641222" cy="394147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>
              <a:lnSpc>
                <a:spcPct val="117000"/>
              </a:lnSpc>
              <a:spcAft>
                <a:spcPts val="600"/>
              </a:spcAft>
              <a:defRPr lang="ru-RU" sz="1600">
                <a:solidFill>
                  <a:srgbClr val="E1E1E1"/>
                </a:solidFill>
                <a:latin typeface="Inter"/>
                <a:ea typeface="Inter"/>
                <a:cs typeface="+mn-cs"/>
              </a:defRPr>
            </a:lvl1pPr>
            <a:lvl2pPr marL="361950" indent="-285750">
              <a:lnSpc>
                <a:spcPct val="117000"/>
              </a:lnSpc>
              <a:spcAft>
                <a:spcPts val="600"/>
              </a:spcAft>
              <a:buClr>
                <a:schemeClr val="accent1"/>
              </a:buClr>
              <a:buSzPct val="120000"/>
              <a:buFont typeface="Arial"/>
              <a:buChar char="•"/>
              <a:defRPr sz="1600">
                <a:latin typeface="+mn-lt"/>
                <a:ea typeface="+mn-ea"/>
                <a:cs typeface="+mn-cs"/>
              </a:defRPr>
            </a:lvl2pPr>
            <a:lvl3pPr marL="914400">
              <a:lnSpc>
                <a:spcPct val="117000"/>
              </a:lnSpc>
              <a:spcAft>
                <a:spcPts val="600"/>
              </a:spcAft>
              <a:defRPr sz="1600">
                <a:latin typeface="+mn-lt"/>
                <a:ea typeface="+mn-ea"/>
                <a:cs typeface="+mn-cs"/>
              </a:defRPr>
            </a:lvl3pPr>
            <a:lvl4pPr marL="1371600">
              <a:lnSpc>
                <a:spcPct val="117000"/>
              </a:lnSpc>
              <a:spcAft>
                <a:spcPts val="600"/>
              </a:spcAft>
              <a:defRPr sz="1600">
                <a:latin typeface="+mn-lt"/>
                <a:ea typeface="+mn-ea"/>
                <a:cs typeface="+mn-cs"/>
              </a:defRPr>
            </a:lvl4pPr>
            <a:lvl5pPr marL="1828800">
              <a:lnSpc>
                <a:spcPct val="117000"/>
              </a:lnSpc>
              <a:spcAft>
                <a:spcPts val="600"/>
              </a:spcAft>
              <a:defRPr sz="1600"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sz="2400" dirty="0">
                <a:solidFill>
                  <a:schemeClr val="accent3"/>
                </a:solidFill>
                <a:latin typeface="Arial" panose="020B0604020202020204" pitchFamily="34" charset="0"/>
                <a:ea typeface="Verdana" panose="020B0604030504040204" pitchFamily="34" charset="0"/>
              </a:rPr>
              <a:t>2</a:t>
            </a:r>
            <a:endParaRPr dirty="0">
              <a:solidFill>
                <a:schemeClr val="accent3"/>
              </a:solidFill>
              <a:latin typeface="Arial" panose="020B0604020202020204" pitchFamily="34" charset="0"/>
              <a:ea typeface="Verdana" panose="020B0604030504040204" pitchFamily="34" charset="0"/>
            </a:endParaRPr>
          </a:p>
        </p:txBody>
      </p:sp>
      <p:sp>
        <p:nvSpPr>
          <p:cNvPr id="50" name="Текст 5">
            <a:extLst>
              <a:ext uri="{FF2B5EF4-FFF2-40B4-BE49-F238E27FC236}">
                <a16:creationId xmlns:a16="http://schemas.microsoft.com/office/drawing/2014/main" id="{69FFB518-EADB-406F-8B9A-8D960318F3EF}"/>
              </a:ext>
            </a:extLst>
          </p:cNvPr>
          <p:cNvSpPr txBox="1"/>
          <p:nvPr/>
        </p:nvSpPr>
        <p:spPr bwMode="auto">
          <a:xfrm>
            <a:off x="358770" y="3263502"/>
            <a:ext cx="641222" cy="394147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>
              <a:lnSpc>
                <a:spcPct val="117000"/>
              </a:lnSpc>
              <a:spcAft>
                <a:spcPts val="600"/>
              </a:spcAft>
              <a:defRPr lang="ru-RU" sz="1600">
                <a:solidFill>
                  <a:srgbClr val="E1E1E1"/>
                </a:solidFill>
                <a:latin typeface="Inter"/>
                <a:ea typeface="Inter"/>
                <a:cs typeface="+mn-cs"/>
              </a:defRPr>
            </a:lvl1pPr>
            <a:lvl2pPr marL="361950" indent="-285750">
              <a:lnSpc>
                <a:spcPct val="117000"/>
              </a:lnSpc>
              <a:spcAft>
                <a:spcPts val="600"/>
              </a:spcAft>
              <a:buClr>
                <a:schemeClr val="accent1"/>
              </a:buClr>
              <a:buSzPct val="120000"/>
              <a:buFont typeface="Arial"/>
              <a:buChar char="•"/>
              <a:defRPr sz="1600">
                <a:latin typeface="+mn-lt"/>
                <a:ea typeface="+mn-ea"/>
                <a:cs typeface="+mn-cs"/>
              </a:defRPr>
            </a:lvl2pPr>
            <a:lvl3pPr marL="914400">
              <a:lnSpc>
                <a:spcPct val="117000"/>
              </a:lnSpc>
              <a:spcAft>
                <a:spcPts val="600"/>
              </a:spcAft>
              <a:defRPr sz="1600">
                <a:latin typeface="+mn-lt"/>
                <a:ea typeface="+mn-ea"/>
                <a:cs typeface="+mn-cs"/>
              </a:defRPr>
            </a:lvl3pPr>
            <a:lvl4pPr marL="1371600">
              <a:lnSpc>
                <a:spcPct val="117000"/>
              </a:lnSpc>
              <a:spcAft>
                <a:spcPts val="600"/>
              </a:spcAft>
              <a:defRPr sz="1600">
                <a:latin typeface="+mn-lt"/>
                <a:ea typeface="+mn-ea"/>
                <a:cs typeface="+mn-cs"/>
              </a:defRPr>
            </a:lvl4pPr>
            <a:lvl5pPr marL="1828800">
              <a:lnSpc>
                <a:spcPct val="117000"/>
              </a:lnSpc>
              <a:spcAft>
                <a:spcPts val="600"/>
              </a:spcAft>
              <a:defRPr sz="1600"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sz="2400" dirty="0">
                <a:solidFill>
                  <a:srgbClr val="BFC7D4"/>
                </a:solidFill>
                <a:latin typeface="Arial" panose="020B0604020202020204" pitchFamily="34" charset="0"/>
                <a:ea typeface="Verdana" panose="020B0604030504040204" pitchFamily="34" charset="0"/>
              </a:rPr>
              <a:t>10</a:t>
            </a:r>
            <a:endParaRPr dirty="0">
              <a:solidFill>
                <a:srgbClr val="BFC7D4"/>
              </a:solidFill>
              <a:latin typeface="Arial" panose="020B060402020202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51" name="Диаграмма 50">
            <a:extLst>
              <a:ext uri="{FF2B5EF4-FFF2-40B4-BE49-F238E27FC236}">
                <a16:creationId xmlns:a16="http://schemas.microsoft.com/office/drawing/2014/main" id="{245A3EAD-4B52-4829-85AF-95C07FED3ED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9066097"/>
              </p:ext>
            </p:extLst>
          </p:nvPr>
        </p:nvGraphicFramePr>
        <p:xfrm>
          <a:off x="4766233" y="1665114"/>
          <a:ext cx="3415957" cy="4315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3" name="Скругленный прямоугольник 12">
            <a:extLst>
              <a:ext uri="{FF2B5EF4-FFF2-40B4-BE49-F238E27FC236}">
                <a16:creationId xmlns:a16="http://schemas.microsoft.com/office/drawing/2014/main" id="{D81E3417-09D8-424B-AC2C-F62C90D9A692}"/>
              </a:ext>
            </a:extLst>
          </p:cNvPr>
          <p:cNvSpPr/>
          <p:nvPr/>
        </p:nvSpPr>
        <p:spPr bwMode="auto">
          <a:xfrm>
            <a:off x="8696261" y="2509472"/>
            <a:ext cx="3085370" cy="513728"/>
          </a:xfrm>
          <a:prstGeom prst="round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144000" tIns="108000" rIns="108000" bIns="108000" rtlCol="0" anchor="ctr" anchorCtr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Verdana" panose="020B0604030504040204" pitchFamily="34" charset="0"/>
                <a:cs typeface="+mn-cs"/>
              </a:rPr>
              <a:t>Генеральный директор</a:t>
            </a:r>
          </a:p>
        </p:txBody>
      </p:sp>
      <p:sp>
        <p:nvSpPr>
          <p:cNvPr id="54" name="Скругленный прямоугольник 13">
            <a:extLst>
              <a:ext uri="{FF2B5EF4-FFF2-40B4-BE49-F238E27FC236}">
                <a16:creationId xmlns:a16="http://schemas.microsoft.com/office/drawing/2014/main" id="{BF34760B-112A-4453-B950-DA4839B331CC}"/>
              </a:ext>
            </a:extLst>
          </p:cNvPr>
          <p:cNvSpPr/>
          <p:nvPr/>
        </p:nvSpPr>
        <p:spPr bwMode="auto">
          <a:xfrm>
            <a:off x="9978230" y="3221525"/>
            <a:ext cx="1803401" cy="479676"/>
          </a:xfrm>
          <a:prstGeom prst="roundRect">
            <a:avLst/>
          </a:prstGeom>
          <a:solidFill>
            <a:srgbClr val="BFC7D4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wrap="square" lIns="144000" tIns="108000" rIns="108000" bIns="108000" rtlCol="0" anchor="ctr" anchorCtr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Arial" panose="020B0604020202020204" pitchFamily="34" charset="0"/>
                <a:ea typeface="Verdana" panose="020B0604030504040204" pitchFamily="34" charset="0"/>
                <a:cs typeface="+mn-cs"/>
              </a:rPr>
              <a:t>Заместитель 1</a:t>
            </a:r>
          </a:p>
        </p:txBody>
      </p:sp>
      <p:sp>
        <p:nvSpPr>
          <p:cNvPr id="55" name="Скругленный прямоугольник 14">
            <a:extLst>
              <a:ext uri="{FF2B5EF4-FFF2-40B4-BE49-F238E27FC236}">
                <a16:creationId xmlns:a16="http://schemas.microsoft.com/office/drawing/2014/main" id="{D3A8C508-A143-4F79-B88C-0672D28F18DD}"/>
              </a:ext>
            </a:extLst>
          </p:cNvPr>
          <p:cNvSpPr/>
          <p:nvPr/>
        </p:nvSpPr>
        <p:spPr bwMode="auto">
          <a:xfrm>
            <a:off x="9978230" y="3931419"/>
            <a:ext cx="1803401" cy="479676"/>
          </a:xfrm>
          <a:prstGeom prst="roundRect">
            <a:avLst/>
          </a:prstGeom>
          <a:solidFill>
            <a:srgbClr val="BFC7D4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wrap="square" lIns="144000" tIns="108000" rIns="108000" bIns="108000" rtlCol="0" anchor="ctr" anchorCtr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Arial" panose="020B0604020202020204" pitchFamily="34" charset="0"/>
                <a:ea typeface="Verdana" panose="020B0604030504040204" pitchFamily="34" charset="0"/>
                <a:cs typeface="+mn-cs"/>
              </a:rPr>
              <a:t>Заместитель 2</a:t>
            </a:r>
          </a:p>
        </p:txBody>
      </p:sp>
      <p:sp>
        <p:nvSpPr>
          <p:cNvPr id="56" name="Скругленный прямоугольник 15">
            <a:extLst>
              <a:ext uri="{FF2B5EF4-FFF2-40B4-BE49-F238E27FC236}">
                <a16:creationId xmlns:a16="http://schemas.microsoft.com/office/drawing/2014/main" id="{EF40855E-26E0-489A-8652-AD3097C78809}"/>
              </a:ext>
            </a:extLst>
          </p:cNvPr>
          <p:cNvSpPr/>
          <p:nvPr/>
        </p:nvSpPr>
        <p:spPr bwMode="auto">
          <a:xfrm>
            <a:off x="9978230" y="4641313"/>
            <a:ext cx="1803401" cy="47967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wrap="square" lIns="144000" tIns="108000" rIns="108000" bIns="108000" rtlCol="0" anchor="ctr" anchorCtr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Verdana" panose="020B0604030504040204" pitchFamily="34" charset="0"/>
                <a:cs typeface="+mn-cs"/>
              </a:rPr>
              <a:t>Заместитель 3</a:t>
            </a:r>
          </a:p>
        </p:txBody>
      </p:sp>
      <p:sp>
        <p:nvSpPr>
          <p:cNvPr id="57" name="Скругленный прямоугольник 16">
            <a:extLst>
              <a:ext uri="{FF2B5EF4-FFF2-40B4-BE49-F238E27FC236}">
                <a16:creationId xmlns:a16="http://schemas.microsoft.com/office/drawing/2014/main" id="{6A14E4CD-00E1-4CFF-8FDA-190391952A55}"/>
              </a:ext>
            </a:extLst>
          </p:cNvPr>
          <p:cNvSpPr/>
          <p:nvPr/>
        </p:nvSpPr>
        <p:spPr bwMode="auto">
          <a:xfrm>
            <a:off x="9978230" y="5351207"/>
            <a:ext cx="1803401" cy="479676"/>
          </a:xfrm>
          <a:prstGeom prst="roundRect">
            <a:avLst/>
          </a:prstGeom>
          <a:solidFill>
            <a:srgbClr val="BFC7D4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wrap="square" lIns="144000" tIns="108000" rIns="108000" bIns="108000" rtlCol="0" anchor="ctr" anchorCtr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Arial" panose="020B0604020202020204" pitchFamily="34" charset="0"/>
                <a:ea typeface="Verdana" panose="020B0604030504040204" pitchFamily="34" charset="0"/>
                <a:cs typeface="+mn-cs"/>
              </a:rPr>
              <a:t>Заместитель 4</a:t>
            </a:r>
          </a:p>
        </p:txBody>
      </p:sp>
      <p:cxnSp>
        <p:nvCxnSpPr>
          <p:cNvPr id="58" name="Соединительная линия уступом 19">
            <a:extLst>
              <a:ext uri="{FF2B5EF4-FFF2-40B4-BE49-F238E27FC236}">
                <a16:creationId xmlns:a16="http://schemas.microsoft.com/office/drawing/2014/main" id="{D3645135-D533-40F9-8083-C0EBC5A5C87D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9447436" y="2934624"/>
            <a:ext cx="453030" cy="600448"/>
          </a:xfrm>
          <a:prstGeom prst="bentConnector2">
            <a:avLst/>
          </a:prstGeom>
          <a:noFill/>
          <a:ln w="15875" cap="flat" cmpd="sng" algn="ctr">
            <a:solidFill>
              <a:srgbClr val="BFC7D4"/>
            </a:solidFill>
            <a:prstDash val="solid"/>
          </a:ln>
          <a:effectLst/>
        </p:spPr>
      </p:cxnSp>
      <p:cxnSp>
        <p:nvCxnSpPr>
          <p:cNvPr id="59" name="Соединительная линия уступом 20">
            <a:extLst>
              <a:ext uri="{FF2B5EF4-FFF2-40B4-BE49-F238E27FC236}">
                <a16:creationId xmlns:a16="http://schemas.microsoft.com/office/drawing/2014/main" id="{0BAFAE8B-24F6-4254-A074-6DEC21D16E01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9092489" y="3289571"/>
            <a:ext cx="1162924" cy="600448"/>
          </a:xfrm>
          <a:prstGeom prst="bentConnector2">
            <a:avLst/>
          </a:prstGeom>
          <a:noFill/>
          <a:ln w="15875" cap="flat" cmpd="sng" algn="ctr">
            <a:solidFill>
              <a:srgbClr val="BFC7D4"/>
            </a:solidFill>
            <a:prstDash val="solid"/>
          </a:ln>
          <a:effectLst/>
        </p:spPr>
      </p:cxnSp>
      <p:cxnSp>
        <p:nvCxnSpPr>
          <p:cNvPr id="60" name="Соединительная линия уступом 23">
            <a:extLst>
              <a:ext uri="{FF2B5EF4-FFF2-40B4-BE49-F238E27FC236}">
                <a16:creationId xmlns:a16="http://schemas.microsoft.com/office/drawing/2014/main" id="{99D7B592-731B-4512-896F-87C77435886F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8737542" y="3644518"/>
            <a:ext cx="1872818" cy="600448"/>
          </a:xfrm>
          <a:prstGeom prst="bentConnector2">
            <a:avLst/>
          </a:prstGeom>
          <a:noFill/>
          <a:ln w="15875" cap="flat" cmpd="sng" algn="ctr">
            <a:solidFill>
              <a:srgbClr val="BFC7D4"/>
            </a:solidFill>
            <a:prstDash val="solid"/>
          </a:ln>
          <a:effectLst/>
        </p:spPr>
      </p:cxnSp>
      <p:cxnSp>
        <p:nvCxnSpPr>
          <p:cNvPr id="61" name="Соединительная линия уступом 26">
            <a:extLst>
              <a:ext uri="{FF2B5EF4-FFF2-40B4-BE49-F238E27FC236}">
                <a16:creationId xmlns:a16="http://schemas.microsoft.com/office/drawing/2014/main" id="{1069EDCB-FE13-48D6-B13A-BDABD645E5B5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8382595" y="3999465"/>
            <a:ext cx="2582712" cy="600448"/>
          </a:xfrm>
          <a:prstGeom prst="bentConnector2">
            <a:avLst/>
          </a:prstGeom>
          <a:noFill/>
          <a:ln w="15875" cap="flat" cmpd="sng" algn="ctr">
            <a:solidFill>
              <a:srgbClr val="BFC7D4"/>
            </a:solidFill>
            <a:prstDash val="solid"/>
          </a:ln>
          <a:effectLst/>
        </p:spPr>
      </p:cxnSp>
      <p:sp>
        <p:nvSpPr>
          <p:cNvPr id="62" name="Текст 5">
            <a:extLst>
              <a:ext uri="{FF2B5EF4-FFF2-40B4-BE49-F238E27FC236}">
                <a16:creationId xmlns:a16="http://schemas.microsoft.com/office/drawing/2014/main" id="{708491F4-A41B-4864-92E3-2B6474E4DB87}"/>
              </a:ext>
            </a:extLst>
          </p:cNvPr>
          <p:cNvSpPr txBox="1"/>
          <p:nvPr/>
        </p:nvSpPr>
        <p:spPr bwMode="auto">
          <a:xfrm>
            <a:off x="1587269" y="3861978"/>
            <a:ext cx="1511967" cy="591187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>
              <a:lnSpc>
                <a:spcPct val="117000"/>
              </a:lnSpc>
              <a:spcAft>
                <a:spcPts val="600"/>
              </a:spcAft>
              <a:defRPr lang="ru-RU" sz="1500">
                <a:solidFill>
                  <a:schemeClr val="tx2"/>
                </a:solidFill>
                <a:latin typeface="Inter"/>
                <a:ea typeface="Inter"/>
                <a:cs typeface="+mn-cs"/>
              </a:defRPr>
            </a:lvl1pPr>
            <a:lvl2pPr marL="361950" indent="-285750">
              <a:lnSpc>
                <a:spcPct val="117000"/>
              </a:lnSpc>
              <a:spcAft>
                <a:spcPts val="600"/>
              </a:spcAft>
              <a:buClr>
                <a:schemeClr val="accent1"/>
              </a:buClr>
              <a:buSzPct val="120000"/>
              <a:buFont typeface="Arial"/>
              <a:buChar char="•"/>
              <a:defRPr sz="1600">
                <a:latin typeface="+mn-lt"/>
                <a:ea typeface="+mn-ea"/>
                <a:cs typeface="+mn-cs"/>
              </a:defRPr>
            </a:lvl2pPr>
            <a:lvl3pPr marL="914400">
              <a:lnSpc>
                <a:spcPct val="117000"/>
              </a:lnSpc>
              <a:spcAft>
                <a:spcPts val="600"/>
              </a:spcAft>
              <a:defRPr sz="1600">
                <a:latin typeface="+mn-lt"/>
                <a:ea typeface="+mn-ea"/>
                <a:cs typeface="+mn-cs"/>
              </a:defRPr>
            </a:lvl3pPr>
            <a:lvl4pPr marL="1371600">
              <a:lnSpc>
                <a:spcPct val="117000"/>
              </a:lnSpc>
              <a:spcAft>
                <a:spcPts val="600"/>
              </a:spcAft>
              <a:defRPr sz="1600">
                <a:latin typeface="+mn-lt"/>
                <a:ea typeface="+mn-ea"/>
                <a:cs typeface="+mn-cs"/>
              </a:defRPr>
            </a:lvl4pPr>
            <a:lvl5pPr marL="1828800">
              <a:lnSpc>
                <a:spcPct val="117000"/>
              </a:lnSpc>
              <a:spcAft>
                <a:spcPts val="600"/>
              </a:spcAft>
              <a:defRPr sz="1600"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sz="3600" dirty="0">
                <a:solidFill>
                  <a:srgbClr val="A3ABB7"/>
                </a:solidFill>
                <a:latin typeface="Arial" panose="020B0604020202020204" pitchFamily="34" charset="0"/>
                <a:ea typeface="Verdana" panose="020B0604030504040204" pitchFamily="34" charset="0"/>
              </a:rPr>
              <a:t>2022</a:t>
            </a:r>
          </a:p>
        </p:txBody>
      </p:sp>
      <p:sp>
        <p:nvSpPr>
          <p:cNvPr id="63" name="Текст 5">
            <a:extLst>
              <a:ext uri="{FF2B5EF4-FFF2-40B4-BE49-F238E27FC236}">
                <a16:creationId xmlns:a16="http://schemas.microsoft.com/office/drawing/2014/main" id="{68C31B11-A828-4515-89F7-00FC28B3EDAA}"/>
              </a:ext>
            </a:extLst>
          </p:cNvPr>
          <p:cNvSpPr txBox="1"/>
          <p:nvPr/>
        </p:nvSpPr>
        <p:spPr bwMode="auto">
          <a:xfrm>
            <a:off x="3248995" y="5277097"/>
            <a:ext cx="641222" cy="394147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>
              <a:lnSpc>
                <a:spcPct val="117000"/>
              </a:lnSpc>
              <a:spcAft>
                <a:spcPts val="600"/>
              </a:spcAft>
              <a:defRPr lang="ru-RU" sz="1600">
                <a:solidFill>
                  <a:srgbClr val="E1E1E1"/>
                </a:solidFill>
                <a:latin typeface="Inter"/>
                <a:ea typeface="Inter"/>
                <a:cs typeface="+mn-cs"/>
              </a:defRPr>
            </a:lvl1pPr>
            <a:lvl2pPr marL="361950" indent="-285750">
              <a:lnSpc>
                <a:spcPct val="117000"/>
              </a:lnSpc>
              <a:spcAft>
                <a:spcPts val="600"/>
              </a:spcAft>
              <a:buClr>
                <a:schemeClr val="accent1"/>
              </a:buClr>
              <a:buSzPct val="120000"/>
              <a:buFont typeface="Arial"/>
              <a:buChar char="•"/>
              <a:defRPr sz="1600">
                <a:latin typeface="+mn-lt"/>
                <a:ea typeface="+mn-ea"/>
                <a:cs typeface="+mn-cs"/>
              </a:defRPr>
            </a:lvl2pPr>
            <a:lvl3pPr marL="914400">
              <a:lnSpc>
                <a:spcPct val="117000"/>
              </a:lnSpc>
              <a:spcAft>
                <a:spcPts val="600"/>
              </a:spcAft>
              <a:defRPr sz="1600">
                <a:latin typeface="+mn-lt"/>
                <a:ea typeface="+mn-ea"/>
                <a:cs typeface="+mn-cs"/>
              </a:defRPr>
            </a:lvl3pPr>
            <a:lvl4pPr marL="1371600">
              <a:lnSpc>
                <a:spcPct val="117000"/>
              </a:lnSpc>
              <a:spcAft>
                <a:spcPts val="600"/>
              </a:spcAft>
              <a:defRPr sz="1600">
                <a:latin typeface="+mn-lt"/>
                <a:ea typeface="+mn-ea"/>
                <a:cs typeface="+mn-cs"/>
              </a:defRPr>
            </a:lvl4pPr>
            <a:lvl5pPr marL="1828800">
              <a:lnSpc>
                <a:spcPct val="117000"/>
              </a:lnSpc>
              <a:spcAft>
                <a:spcPts val="600"/>
              </a:spcAft>
              <a:defRPr sz="1600"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sz="2400" dirty="0">
                <a:solidFill>
                  <a:schemeClr val="accent4"/>
                </a:solidFill>
                <a:latin typeface="Arial" panose="020B0604020202020204" pitchFamily="34" charset="0"/>
                <a:ea typeface="Verdana" panose="020B0604030504040204" pitchFamily="34" charset="0"/>
              </a:rPr>
              <a:t>1</a:t>
            </a:r>
            <a:endParaRPr dirty="0">
              <a:solidFill>
                <a:schemeClr val="accent4"/>
              </a:solidFill>
              <a:latin typeface="Arial" panose="020B0604020202020204" pitchFamily="34" charset="0"/>
              <a:ea typeface="Verdana" panose="020B0604030504040204" pitchFamily="34" charset="0"/>
            </a:endParaRPr>
          </a:p>
        </p:txBody>
      </p:sp>
      <p:sp>
        <p:nvSpPr>
          <p:cNvPr id="64" name="Текст 5">
            <a:extLst>
              <a:ext uri="{FF2B5EF4-FFF2-40B4-BE49-F238E27FC236}">
                <a16:creationId xmlns:a16="http://schemas.microsoft.com/office/drawing/2014/main" id="{5DC13869-1085-4752-8D01-CEE45A8CC2F6}"/>
              </a:ext>
            </a:extLst>
          </p:cNvPr>
          <p:cNvSpPr txBox="1"/>
          <p:nvPr/>
        </p:nvSpPr>
        <p:spPr bwMode="auto">
          <a:xfrm>
            <a:off x="2040061" y="5748640"/>
            <a:ext cx="641222" cy="394147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>
              <a:lnSpc>
                <a:spcPct val="117000"/>
              </a:lnSpc>
              <a:spcAft>
                <a:spcPts val="600"/>
              </a:spcAft>
              <a:defRPr lang="ru-RU" sz="1600">
                <a:solidFill>
                  <a:srgbClr val="E1E1E1"/>
                </a:solidFill>
                <a:latin typeface="Inter"/>
                <a:ea typeface="Inter"/>
                <a:cs typeface="+mn-cs"/>
              </a:defRPr>
            </a:lvl1pPr>
            <a:lvl2pPr marL="361950" indent="-285750">
              <a:lnSpc>
                <a:spcPct val="117000"/>
              </a:lnSpc>
              <a:spcAft>
                <a:spcPts val="600"/>
              </a:spcAft>
              <a:buClr>
                <a:schemeClr val="accent1"/>
              </a:buClr>
              <a:buSzPct val="120000"/>
              <a:buFont typeface="Arial"/>
              <a:buChar char="•"/>
              <a:defRPr sz="1600">
                <a:latin typeface="+mn-lt"/>
                <a:ea typeface="+mn-ea"/>
                <a:cs typeface="+mn-cs"/>
              </a:defRPr>
            </a:lvl2pPr>
            <a:lvl3pPr marL="914400">
              <a:lnSpc>
                <a:spcPct val="117000"/>
              </a:lnSpc>
              <a:spcAft>
                <a:spcPts val="600"/>
              </a:spcAft>
              <a:defRPr sz="1600">
                <a:latin typeface="+mn-lt"/>
                <a:ea typeface="+mn-ea"/>
                <a:cs typeface="+mn-cs"/>
              </a:defRPr>
            </a:lvl3pPr>
            <a:lvl4pPr marL="1371600">
              <a:lnSpc>
                <a:spcPct val="117000"/>
              </a:lnSpc>
              <a:spcAft>
                <a:spcPts val="600"/>
              </a:spcAft>
              <a:defRPr sz="1600">
                <a:latin typeface="+mn-lt"/>
                <a:ea typeface="+mn-ea"/>
                <a:cs typeface="+mn-cs"/>
              </a:defRPr>
            </a:lvl4pPr>
            <a:lvl5pPr marL="1828800">
              <a:lnSpc>
                <a:spcPct val="117000"/>
              </a:lnSpc>
              <a:spcAft>
                <a:spcPts val="600"/>
              </a:spcAft>
              <a:defRPr sz="1600"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sz="2400" dirty="0">
                <a:solidFill>
                  <a:schemeClr val="accent5"/>
                </a:solidFill>
                <a:latin typeface="Arial" panose="020B0604020202020204" pitchFamily="34" charset="0"/>
                <a:ea typeface="Verdana" panose="020B0604030504040204" pitchFamily="34" charset="0"/>
              </a:rPr>
              <a:t>5</a:t>
            </a:r>
            <a:endParaRPr dirty="0">
              <a:solidFill>
                <a:schemeClr val="accent5"/>
              </a:solidFill>
              <a:latin typeface="Arial" panose="020B0604020202020204" pitchFamily="34" charset="0"/>
              <a:ea typeface="Verdana" panose="020B0604030504040204" pitchFamily="34" charset="0"/>
            </a:endParaRPr>
          </a:p>
        </p:txBody>
      </p:sp>
      <p:sp>
        <p:nvSpPr>
          <p:cNvPr id="65" name="Овал 64">
            <a:extLst>
              <a:ext uri="{FF2B5EF4-FFF2-40B4-BE49-F238E27FC236}">
                <a16:creationId xmlns:a16="http://schemas.microsoft.com/office/drawing/2014/main" id="{D966F365-2FF7-4D88-9F82-5B30DBA09D75}"/>
              </a:ext>
            </a:extLst>
          </p:cNvPr>
          <p:cNvSpPr>
            <a:spLocks/>
          </p:cNvSpPr>
          <p:nvPr/>
        </p:nvSpPr>
        <p:spPr bwMode="auto">
          <a:xfrm>
            <a:off x="6609669" y="1284397"/>
            <a:ext cx="307567" cy="307567"/>
          </a:xfrm>
          <a:prstGeom prst="ellipse">
            <a:avLst/>
          </a:prstGeom>
          <a:solidFill>
            <a:srgbClr val="51CBB7"/>
          </a:solidFill>
          <a:ln w="25400" cap="flat" cmpd="sng" algn="ctr">
            <a:noFill/>
            <a:prstDash val="solid"/>
          </a:ln>
          <a:effectLst/>
        </p:spPr>
        <p:txBody>
          <a:bodyPr wrap="none" lIns="36000" tIns="36000" rIns="36000" bIns="36000"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FC7D4">
                  <a:lumMod val="50000"/>
                </a:srgbClr>
              </a:buClr>
              <a:buSzTx/>
              <a:buFontTx/>
              <a:buNone/>
              <a:tabLst/>
              <a:defRPr/>
            </a:pPr>
            <a:endParaRPr kumimoji="0" lang="ru-RU" sz="1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Arial"/>
            </a:endParaRPr>
          </a:p>
        </p:txBody>
      </p:sp>
      <p:sp>
        <p:nvSpPr>
          <p:cNvPr id="66" name="Овал 65">
            <a:extLst>
              <a:ext uri="{FF2B5EF4-FFF2-40B4-BE49-F238E27FC236}">
                <a16:creationId xmlns:a16="http://schemas.microsoft.com/office/drawing/2014/main" id="{2B84F688-D994-4B0D-8F95-13183FA44F72}"/>
              </a:ext>
            </a:extLst>
          </p:cNvPr>
          <p:cNvSpPr>
            <a:spLocks/>
          </p:cNvSpPr>
          <p:nvPr/>
        </p:nvSpPr>
        <p:spPr bwMode="auto">
          <a:xfrm>
            <a:off x="8191392" y="1284397"/>
            <a:ext cx="307567" cy="307567"/>
          </a:xfrm>
          <a:prstGeom prst="ellipse">
            <a:avLst/>
          </a:prstGeom>
          <a:solidFill>
            <a:srgbClr val="FDDB64"/>
          </a:solidFill>
          <a:ln w="25400" cap="flat" cmpd="sng" algn="ctr">
            <a:noFill/>
            <a:prstDash val="solid"/>
          </a:ln>
          <a:effectLst/>
        </p:spPr>
        <p:txBody>
          <a:bodyPr lIns="108000" tIns="108000" rIns="108000" bIns="108000" rtlCol="0" anchor="t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7" name="Овал 66">
            <a:extLst>
              <a:ext uri="{FF2B5EF4-FFF2-40B4-BE49-F238E27FC236}">
                <a16:creationId xmlns:a16="http://schemas.microsoft.com/office/drawing/2014/main" id="{FABB3E95-7343-4399-AD57-5212CFAA1542}"/>
              </a:ext>
            </a:extLst>
          </p:cNvPr>
          <p:cNvSpPr>
            <a:spLocks/>
          </p:cNvSpPr>
          <p:nvPr/>
        </p:nvSpPr>
        <p:spPr bwMode="auto">
          <a:xfrm>
            <a:off x="9915822" y="1284397"/>
            <a:ext cx="307567" cy="307567"/>
          </a:xfrm>
          <a:prstGeom prst="ellipse">
            <a:avLst/>
          </a:prstGeom>
          <a:solidFill>
            <a:srgbClr val="F47668"/>
          </a:solidFill>
          <a:ln w="25400" cap="flat" cmpd="sng" algn="ctr">
            <a:noFill/>
            <a:prstDash val="solid"/>
          </a:ln>
          <a:effectLst/>
        </p:spPr>
        <p:txBody>
          <a:bodyPr wrap="none" lIns="36000" tIns="36000" rIns="36000" bIns="36000"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FC7D4">
                  <a:lumMod val="50000"/>
                </a:srgbClr>
              </a:buClr>
              <a:buSzTx/>
              <a:buFontTx/>
              <a:buNone/>
              <a:tabLst/>
              <a:defRPr/>
            </a:pP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Arial"/>
            </a:endParaRPr>
          </a:p>
        </p:txBody>
      </p:sp>
      <p:sp>
        <p:nvSpPr>
          <p:cNvPr id="68" name="Текст 4">
            <a:extLst>
              <a:ext uri="{FF2B5EF4-FFF2-40B4-BE49-F238E27FC236}">
                <a16:creationId xmlns:a16="http://schemas.microsoft.com/office/drawing/2014/main" id="{FAB5FD1F-5A08-4AD3-923F-8C83F810BDDB}"/>
              </a:ext>
            </a:extLst>
          </p:cNvPr>
          <p:cNvSpPr txBox="1">
            <a:spLocks/>
          </p:cNvSpPr>
          <p:nvPr/>
        </p:nvSpPr>
        <p:spPr bwMode="auto">
          <a:xfrm>
            <a:off x="10358776" y="1242902"/>
            <a:ext cx="1191687" cy="3905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eaLnBrk="1" hangingPunct="1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16000" indent="-216000" eaLnBrk="1" hangingPunct="1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16000" eaLnBrk="1" hangingPunct="1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6000" indent="-216000" eaLnBrk="1" hangingPunct="1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  <a:defRPr sz="16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eaLnBrk="1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defRPr sz="16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Негативный статус</a:t>
            </a:r>
          </a:p>
        </p:txBody>
      </p:sp>
      <p:sp>
        <p:nvSpPr>
          <p:cNvPr id="69" name="Текст 4">
            <a:extLst>
              <a:ext uri="{FF2B5EF4-FFF2-40B4-BE49-F238E27FC236}">
                <a16:creationId xmlns:a16="http://schemas.microsoft.com/office/drawing/2014/main" id="{E901BBDE-B093-47BA-B83B-FB54A008DB97}"/>
              </a:ext>
            </a:extLst>
          </p:cNvPr>
          <p:cNvSpPr txBox="1">
            <a:spLocks/>
          </p:cNvSpPr>
          <p:nvPr/>
        </p:nvSpPr>
        <p:spPr bwMode="auto">
          <a:xfrm>
            <a:off x="8634348" y="1242902"/>
            <a:ext cx="1191687" cy="3905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eaLnBrk="1" hangingPunct="1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16000" indent="-216000" eaLnBrk="1" hangingPunct="1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16000" eaLnBrk="1" hangingPunct="1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6000" indent="-216000" eaLnBrk="1" hangingPunct="1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  <a:defRPr sz="16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eaLnBrk="1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defRPr sz="16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Нейтральный  статус</a:t>
            </a:r>
          </a:p>
        </p:txBody>
      </p:sp>
      <p:sp>
        <p:nvSpPr>
          <p:cNvPr id="70" name="Текст 4">
            <a:extLst>
              <a:ext uri="{FF2B5EF4-FFF2-40B4-BE49-F238E27FC236}">
                <a16:creationId xmlns:a16="http://schemas.microsoft.com/office/drawing/2014/main" id="{5773087C-AC09-49EE-A5FA-E19ECEA80668}"/>
              </a:ext>
            </a:extLst>
          </p:cNvPr>
          <p:cNvSpPr txBox="1">
            <a:spLocks/>
          </p:cNvSpPr>
          <p:nvPr/>
        </p:nvSpPr>
        <p:spPr bwMode="auto">
          <a:xfrm>
            <a:off x="7052625" y="1242902"/>
            <a:ext cx="1191687" cy="3905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eaLnBrk="1" hangingPunct="1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16000" indent="-216000" eaLnBrk="1" hangingPunct="1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16000" eaLnBrk="1" hangingPunct="1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6000" indent="-216000" eaLnBrk="1" hangingPunct="1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  <a:defRPr sz="16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eaLnBrk="1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defRPr sz="16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Позитивный   статус</a:t>
            </a:r>
          </a:p>
        </p:txBody>
      </p:sp>
      <p:sp>
        <p:nvSpPr>
          <p:cNvPr id="71" name="Овал 70">
            <a:extLst>
              <a:ext uri="{FF2B5EF4-FFF2-40B4-BE49-F238E27FC236}">
                <a16:creationId xmlns:a16="http://schemas.microsoft.com/office/drawing/2014/main" id="{49A296D5-ECDE-4FB9-B307-B3FD3B8AFB25}"/>
              </a:ext>
            </a:extLst>
          </p:cNvPr>
          <p:cNvSpPr>
            <a:spLocks noChangeAspect="1"/>
          </p:cNvSpPr>
          <p:nvPr/>
        </p:nvSpPr>
        <p:spPr bwMode="auto">
          <a:xfrm>
            <a:off x="2967862" y="1284397"/>
            <a:ext cx="307567" cy="307567"/>
          </a:xfrm>
          <a:prstGeom prst="ellipse">
            <a:avLst/>
          </a:prstGeom>
          <a:solidFill>
            <a:srgbClr val="0D0D0D"/>
          </a:solidFill>
          <a:ln w="25400" cap="flat" cmpd="sng" algn="ctr">
            <a:noFill/>
            <a:prstDash val="solid"/>
          </a:ln>
          <a:effectLst/>
        </p:spPr>
        <p:txBody>
          <a:bodyPr wrap="none" lIns="36000" tIns="36000" rIns="36000" bIns="36000"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FC7D4">
                  <a:lumMod val="50000"/>
                </a:srgbClr>
              </a:buClr>
              <a:buSzTx/>
              <a:buFontTx/>
              <a:buNone/>
              <a:tabLst/>
              <a:defRPr/>
            </a:pPr>
            <a:endParaRPr kumimoji="0" lang="ru-RU" sz="1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Arial"/>
            </a:endParaRPr>
          </a:p>
        </p:txBody>
      </p:sp>
      <p:sp>
        <p:nvSpPr>
          <p:cNvPr id="72" name="Овал 71">
            <a:extLst>
              <a:ext uri="{FF2B5EF4-FFF2-40B4-BE49-F238E27FC236}">
                <a16:creationId xmlns:a16="http://schemas.microsoft.com/office/drawing/2014/main" id="{3C391310-CCDC-4A5C-A3F4-DF15A717839A}"/>
              </a:ext>
            </a:extLst>
          </p:cNvPr>
          <p:cNvSpPr>
            <a:spLocks noChangeAspect="1"/>
          </p:cNvSpPr>
          <p:nvPr/>
        </p:nvSpPr>
        <p:spPr bwMode="auto">
          <a:xfrm>
            <a:off x="342797" y="1284397"/>
            <a:ext cx="307567" cy="307567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none" lIns="36000" tIns="36000" rIns="36000" bIns="36000"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FC7D4">
                  <a:lumMod val="50000"/>
                </a:srgbClr>
              </a:buClr>
              <a:buSzTx/>
              <a:buFontTx/>
              <a:buNone/>
              <a:tabLst/>
              <a:defRPr/>
            </a:pPr>
            <a:endParaRPr kumimoji="0" lang="ru-RU" sz="1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Arial"/>
            </a:endParaRPr>
          </a:p>
        </p:txBody>
      </p:sp>
      <p:sp>
        <p:nvSpPr>
          <p:cNvPr id="73" name="Овал 72">
            <a:extLst>
              <a:ext uri="{FF2B5EF4-FFF2-40B4-BE49-F238E27FC236}">
                <a16:creationId xmlns:a16="http://schemas.microsoft.com/office/drawing/2014/main" id="{30230285-89C3-4B6D-9E96-C2F9012B8925}"/>
              </a:ext>
            </a:extLst>
          </p:cNvPr>
          <p:cNvSpPr>
            <a:spLocks noChangeAspect="1"/>
          </p:cNvSpPr>
          <p:nvPr/>
        </p:nvSpPr>
        <p:spPr bwMode="auto">
          <a:xfrm>
            <a:off x="867810" y="1284397"/>
            <a:ext cx="307567" cy="307567"/>
          </a:xfrm>
          <a:prstGeom prst="ellipse">
            <a:avLst/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wrap="none" lIns="36000" tIns="36000" rIns="36000" bIns="36000"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FC7D4">
                  <a:lumMod val="50000"/>
                </a:srgbClr>
              </a:buClr>
              <a:buSzTx/>
              <a:buFontTx/>
              <a:buNone/>
              <a:tabLst/>
              <a:defRPr/>
            </a:pPr>
            <a:endParaRPr kumimoji="0" lang="ru-RU" sz="1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Arial"/>
            </a:endParaRPr>
          </a:p>
        </p:txBody>
      </p:sp>
      <p:sp>
        <p:nvSpPr>
          <p:cNvPr id="74" name="Овал 73">
            <a:extLst>
              <a:ext uri="{FF2B5EF4-FFF2-40B4-BE49-F238E27FC236}">
                <a16:creationId xmlns:a16="http://schemas.microsoft.com/office/drawing/2014/main" id="{37EE1D40-B2B9-4F0D-99A0-2A68A70FB35E}"/>
              </a:ext>
            </a:extLst>
          </p:cNvPr>
          <p:cNvSpPr>
            <a:spLocks noChangeAspect="1"/>
          </p:cNvSpPr>
          <p:nvPr/>
        </p:nvSpPr>
        <p:spPr bwMode="auto">
          <a:xfrm>
            <a:off x="1917836" y="1284397"/>
            <a:ext cx="307567" cy="307567"/>
          </a:xfrm>
          <a:prstGeom prst="ellipse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wrap="none" lIns="36000" tIns="36000" rIns="36000" bIns="36000"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FC7D4">
                  <a:lumMod val="50000"/>
                </a:srgbClr>
              </a:buClr>
              <a:buSzTx/>
              <a:buFontTx/>
              <a:buNone/>
              <a:tabLst/>
              <a:defRPr/>
            </a:pPr>
            <a:endParaRPr kumimoji="0" lang="ru-RU" sz="1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Arial"/>
            </a:endParaRPr>
          </a:p>
        </p:txBody>
      </p:sp>
      <p:sp>
        <p:nvSpPr>
          <p:cNvPr id="75" name="Овал 74">
            <a:extLst>
              <a:ext uri="{FF2B5EF4-FFF2-40B4-BE49-F238E27FC236}">
                <a16:creationId xmlns:a16="http://schemas.microsoft.com/office/drawing/2014/main" id="{3BDC6EBF-3C85-4ABC-BA00-8EB43EC480C7}"/>
              </a:ext>
            </a:extLst>
          </p:cNvPr>
          <p:cNvSpPr>
            <a:spLocks noChangeAspect="1"/>
          </p:cNvSpPr>
          <p:nvPr/>
        </p:nvSpPr>
        <p:spPr bwMode="auto">
          <a:xfrm>
            <a:off x="2442849" y="1284397"/>
            <a:ext cx="307567" cy="307567"/>
          </a:xfrm>
          <a:prstGeom prst="ellipse">
            <a:avLst/>
          </a:prstGeom>
          <a:solidFill>
            <a:schemeClr val="accent5"/>
          </a:solidFill>
          <a:ln w="25400" cap="flat" cmpd="sng" algn="ctr">
            <a:noFill/>
            <a:prstDash val="solid"/>
          </a:ln>
          <a:effectLst/>
        </p:spPr>
        <p:txBody>
          <a:bodyPr wrap="none" lIns="36000" tIns="36000" rIns="36000" bIns="36000"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FC7D4">
                  <a:lumMod val="50000"/>
                </a:srgbClr>
              </a:buClr>
              <a:buSzTx/>
              <a:buFontTx/>
              <a:buNone/>
              <a:tabLst/>
              <a:defRPr/>
            </a:pPr>
            <a:endParaRPr kumimoji="0" lang="ru-RU" sz="1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Arial"/>
            </a:endParaRPr>
          </a:p>
        </p:txBody>
      </p:sp>
      <p:sp>
        <p:nvSpPr>
          <p:cNvPr id="76" name="Овал 75">
            <a:extLst>
              <a:ext uri="{FF2B5EF4-FFF2-40B4-BE49-F238E27FC236}">
                <a16:creationId xmlns:a16="http://schemas.microsoft.com/office/drawing/2014/main" id="{2DDBF798-F4DA-4BB4-95D7-80A1208EA746}"/>
              </a:ext>
            </a:extLst>
          </p:cNvPr>
          <p:cNvSpPr>
            <a:spLocks noChangeAspect="1"/>
          </p:cNvSpPr>
          <p:nvPr/>
        </p:nvSpPr>
        <p:spPr bwMode="auto">
          <a:xfrm>
            <a:off x="3492875" y="1284397"/>
            <a:ext cx="307567" cy="307567"/>
          </a:xfrm>
          <a:prstGeom prst="ellipse">
            <a:avLst/>
          </a:prstGeom>
          <a:solidFill>
            <a:srgbClr val="999FAA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wrap="none" lIns="36000" tIns="36000" rIns="36000" bIns="36000"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FC7D4">
                  <a:lumMod val="50000"/>
                </a:srgbClr>
              </a:buClr>
              <a:buSzTx/>
              <a:buFontTx/>
              <a:buNone/>
              <a:tabLst/>
              <a:defRPr/>
            </a:pPr>
            <a:endParaRPr kumimoji="0" lang="ru-RU" sz="1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Arial"/>
            </a:endParaRPr>
          </a:p>
        </p:txBody>
      </p:sp>
      <p:sp>
        <p:nvSpPr>
          <p:cNvPr id="77" name="Овал 76">
            <a:extLst>
              <a:ext uri="{FF2B5EF4-FFF2-40B4-BE49-F238E27FC236}">
                <a16:creationId xmlns:a16="http://schemas.microsoft.com/office/drawing/2014/main" id="{D210E5BC-4517-4388-96E7-AF39A580154D}"/>
              </a:ext>
            </a:extLst>
          </p:cNvPr>
          <p:cNvSpPr>
            <a:spLocks noChangeAspect="1"/>
          </p:cNvSpPr>
          <p:nvPr/>
        </p:nvSpPr>
        <p:spPr bwMode="auto">
          <a:xfrm>
            <a:off x="4017888" y="1284397"/>
            <a:ext cx="307567" cy="307567"/>
          </a:xfrm>
          <a:prstGeom prst="ellipse">
            <a:avLst/>
          </a:prstGeom>
          <a:solidFill>
            <a:srgbClr val="999FAA"/>
          </a:solidFill>
          <a:ln w="25400" cap="flat" cmpd="sng" algn="ctr">
            <a:noFill/>
            <a:prstDash val="solid"/>
          </a:ln>
          <a:effectLst/>
        </p:spPr>
        <p:txBody>
          <a:bodyPr wrap="none" lIns="36000" tIns="36000" rIns="36000" bIns="36000"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FC7D4">
                  <a:lumMod val="50000"/>
                </a:srgbClr>
              </a:buClr>
              <a:buSzTx/>
              <a:buFontTx/>
              <a:buNone/>
              <a:tabLst/>
              <a:defRPr/>
            </a:pPr>
            <a:endParaRPr kumimoji="0" lang="ru-RU" sz="1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Arial"/>
            </a:endParaRPr>
          </a:p>
        </p:txBody>
      </p:sp>
      <p:sp>
        <p:nvSpPr>
          <p:cNvPr id="78" name="Овал 77">
            <a:extLst>
              <a:ext uri="{FF2B5EF4-FFF2-40B4-BE49-F238E27FC236}">
                <a16:creationId xmlns:a16="http://schemas.microsoft.com/office/drawing/2014/main" id="{DBC4E28B-AE2F-4777-8DF1-1C281CEDB223}"/>
              </a:ext>
            </a:extLst>
          </p:cNvPr>
          <p:cNvSpPr>
            <a:spLocks noChangeAspect="1"/>
          </p:cNvSpPr>
          <p:nvPr/>
        </p:nvSpPr>
        <p:spPr bwMode="auto">
          <a:xfrm>
            <a:off x="4542901" y="1284397"/>
            <a:ext cx="307567" cy="307567"/>
          </a:xfrm>
          <a:prstGeom prst="ellipse">
            <a:avLst/>
          </a:prstGeom>
          <a:solidFill>
            <a:srgbClr val="BFC7D4"/>
          </a:solidFill>
          <a:ln w="25400" cap="flat" cmpd="sng" algn="ctr">
            <a:noFill/>
            <a:prstDash val="solid"/>
          </a:ln>
          <a:effectLst/>
        </p:spPr>
        <p:txBody>
          <a:bodyPr wrap="none" lIns="36000" tIns="36000" rIns="36000" bIns="36000"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FC7D4">
                  <a:lumMod val="50000"/>
                </a:srgbClr>
              </a:buClr>
              <a:buSzTx/>
              <a:buFontTx/>
              <a:buNone/>
              <a:tabLst/>
              <a:defRPr/>
            </a:pPr>
            <a:endParaRPr kumimoji="0" lang="ru-RU" sz="1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Arial"/>
            </a:endParaRPr>
          </a:p>
        </p:txBody>
      </p:sp>
      <p:sp>
        <p:nvSpPr>
          <p:cNvPr id="79" name="Овал 78">
            <a:extLst>
              <a:ext uri="{FF2B5EF4-FFF2-40B4-BE49-F238E27FC236}">
                <a16:creationId xmlns:a16="http://schemas.microsoft.com/office/drawing/2014/main" id="{C5AAC449-5655-4EDE-AAD5-8AADB1766C15}"/>
              </a:ext>
            </a:extLst>
          </p:cNvPr>
          <p:cNvSpPr>
            <a:spLocks noChangeAspect="1"/>
          </p:cNvSpPr>
          <p:nvPr/>
        </p:nvSpPr>
        <p:spPr bwMode="auto">
          <a:xfrm>
            <a:off x="5067914" y="1284397"/>
            <a:ext cx="307567" cy="307567"/>
          </a:xfrm>
          <a:prstGeom prst="ellipse">
            <a:avLst/>
          </a:prstGeom>
          <a:solidFill>
            <a:srgbClr val="999FAA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wrap="none" lIns="36000" tIns="36000" rIns="36000" bIns="36000"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FC7D4">
                  <a:lumMod val="50000"/>
                </a:srgbClr>
              </a:buClr>
              <a:buSzTx/>
              <a:buFontTx/>
              <a:buNone/>
              <a:tabLst/>
              <a:defRPr/>
            </a:pPr>
            <a:endParaRPr kumimoji="0" lang="ru-RU" sz="1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Arial"/>
            </a:endParaRPr>
          </a:p>
        </p:txBody>
      </p:sp>
      <p:sp>
        <p:nvSpPr>
          <p:cNvPr id="80" name="Овал 79">
            <a:extLst>
              <a:ext uri="{FF2B5EF4-FFF2-40B4-BE49-F238E27FC236}">
                <a16:creationId xmlns:a16="http://schemas.microsoft.com/office/drawing/2014/main" id="{7952D1A4-2803-4E3C-BAFD-FC322BE13FB9}"/>
              </a:ext>
            </a:extLst>
          </p:cNvPr>
          <p:cNvSpPr>
            <a:spLocks noChangeAspect="1"/>
          </p:cNvSpPr>
          <p:nvPr/>
        </p:nvSpPr>
        <p:spPr bwMode="auto">
          <a:xfrm>
            <a:off x="1392823" y="1284397"/>
            <a:ext cx="307567" cy="307567"/>
          </a:xfrm>
          <a:prstGeom prst="ellipse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wrap="none" lIns="36000" tIns="36000" rIns="36000" bIns="36000" rtlCol="0" anchor="ctr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FC7D4">
                  <a:lumMod val="50000"/>
                </a:srgbClr>
              </a:buClr>
              <a:buSzTx/>
              <a:buFontTx/>
              <a:buNone/>
              <a:tabLst/>
              <a:defRPr/>
            </a:pPr>
            <a:endParaRPr kumimoji="0" lang="ru-RU" sz="1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Arial"/>
            </a:endParaRPr>
          </a:p>
        </p:txBody>
      </p:sp>
      <p:sp>
        <p:nvSpPr>
          <p:cNvPr id="81" name="Текст 4">
            <a:extLst>
              <a:ext uri="{FF2B5EF4-FFF2-40B4-BE49-F238E27FC236}">
                <a16:creationId xmlns:a16="http://schemas.microsoft.com/office/drawing/2014/main" id="{39CE6338-64B9-41C5-9E67-70C0BB3A26B6}"/>
              </a:ext>
            </a:extLst>
          </p:cNvPr>
          <p:cNvSpPr txBox="1">
            <a:spLocks/>
          </p:cNvSpPr>
          <p:nvPr/>
        </p:nvSpPr>
        <p:spPr bwMode="auto">
          <a:xfrm>
            <a:off x="336965" y="908686"/>
            <a:ext cx="1760242" cy="1874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eaLnBrk="1" hangingPunct="1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16000" indent="-216000" eaLnBrk="1" hangingPunct="1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16000" eaLnBrk="1" hangingPunct="1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Font typeface="Courier New" panose="02070309020205020404" pitchFamily="49" charset="0"/>
              <a:buChar char="o"/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6000" indent="-216000" eaLnBrk="1" hangingPunct="1">
              <a:lnSpc>
                <a:spcPct val="110000"/>
              </a:lnSpc>
              <a:spcAft>
                <a:spcPts val="600"/>
              </a:spcAft>
              <a:buClr>
                <a:schemeClr val="tx2"/>
              </a:buClr>
              <a:buFont typeface="+mj-lt"/>
              <a:buAutoNum type="arabicPeriod"/>
              <a:defRPr sz="16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eaLnBrk="1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defRPr sz="16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Цвета для диаграмм</a:t>
            </a:r>
          </a:p>
        </p:txBody>
      </p:sp>
    </p:spTree>
    <p:extLst>
      <p:ext uri="{BB962C8B-B14F-4D97-AF65-F5344CB8AC3E}">
        <p14:creationId xmlns:p14="http://schemas.microsoft.com/office/powerpoint/2010/main" val="3980338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>
            <a:extLst>
              <a:ext uri="{FF2B5EF4-FFF2-40B4-BE49-F238E27FC236}">
                <a16:creationId xmlns:a16="http://schemas.microsoft.com/office/drawing/2014/main" id="{4CA13BA7-4911-55B7-AC9F-172C72EB995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3163BF94-1A43-794B-673D-1F477ED24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E70AE85B-6D1B-AE3F-E092-267621B2A78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73801" y="2654088"/>
            <a:ext cx="5588000" cy="295658"/>
          </a:xfrm>
        </p:spPr>
        <p:txBody>
          <a:bodyPr/>
          <a:lstStyle/>
          <a:p>
            <a:r>
              <a:rPr lang="ru-RU"/>
              <a:t>Анастасия Константинопольская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4D81DF95-4D88-88F2-1A4F-384D9FD65EE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3801" y="3509307"/>
            <a:ext cx="5588000" cy="887935"/>
          </a:xfrm>
        </p:spPr>
        <p:txBody>
          <a:bodyPr/>
          <a:lstStyle/>
          <a:p>
            <a:r>
              <a:rPr lang="en-US"/>
              <a:t>aconst@nota.tech</a:t>
            </a:r>
          </a:p>
          <a:p>
            <a:r>
              <a:rPr lang="en-US"/>
              <a:t>@konstantinopolskaya</a:t>
            </a:r>
          </a:p>
          <a:p>
            <a:r>
              <a:rPr lang="en-US"/>
              <a:t>+7 916 765-43-21</a:t>
            </a:r>
          </a:p>
        </p:txBody>
      </p:sp>
      <p:sp>
        <p:nvSpPr>
          <p:cNvPr id="12" name="Текст 11">
            <a:extLst>
              <a:ext uri="{FF2B5EF4-FFF2-40B4-BE49-F238E27FC236}">
                <a16:creationId xmlns:a16="http://schemas.microsoft.com/office/drawing/2014/main" id="{F3C33909-0379-A89E-5F13-536323DBA06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73801" y="3114559"/>
            <a:ext cx="5588000" cy="229935"/>
          </a:xfrm>
        </p:spPr>
        <p:txBody>
          <a:bodyPr/>
          <a:lstStyle/>
          <a:p>
            <a:r>
              <a:rPr lang="ru-RU"/>
              <a:t>Специалист по тестированию</a:t>
            </a:r>
          </a:p>
        </p:txBody>
      </p:sp>
    </p:spTree>
    <p:extLst>
      <p:ext uri="{BB962C8B-B14F-4D97-AF65-F5344CB8AC3E}">
        <p14:creationId xmlns:p14="http://schemas.microsoft.com/office/powerpoint/2010/main" val="11138563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5" name="Заголовок 174">
            <a:extLst>
              <a:ext uri="{FF2B5EF4-FFF2-40B4-BE49-F238E27FC236}">
                <a16:creationId xmlns:a16="http://schemas.microsoft.com/office/drawing/2014/main" id="{5214F560-2762-476D-BE5C-BCC1858AC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ИКОНКИ</a:t>
            </a:r>
          </a:p>
        </p:txBody>
      </p:sp>
      <p:pic>
        <p:nvPicPr>
          <p:cNvPr id="134" name="Рисунок 133">
            <a:extLst>
              <a:ext uri="{FF2B5EF4-FFF2-40B4-BE49-F238E27FC236}">
                <a16:creationId xmlns:a16="http://schemas.microsoft.com/office/drawing/2014/main" id="{5E7A347A-5DE0-4D24-9775-A1F68FDC8E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16436" y="1694003"/>
            <a:ext cx="621212" cy="621212"/>
          </a:xfrm>
          <a:prstGeom prst="rect">
            <a:avLst/>
          </a:prstGeom>
        </p:spPr>
      </p:pic>
      <p:pic>
        <p:nvPicPr>
          <p:cNvPr id="136" name="Рисунок 135">
            <a:extLst>
              <a:ext uri="{FF2B5EF4-FFF2-40B4-BE49-F238E27FC236}">
                <a16:creationId xmlns:a16="http://schemas.microsoft.com/office/drawing/2014/main" id="{2161EDE0-2EAB-4826-9B0E-CC0BFD99DE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33653" y="1782748"/>
            <a:ext cx="595856" cy="443722"/>
          </a:xfrm>
          <a:prstGeom prst="rect">
            <a:avLst/>
          </a:prstGeom>
        </p:spPr>
      </p:pic>
      <p:pic>
        <p:nvPicPr>
          <p:cNvPr id="138" name="Рисунок 137">
            <a:extLst>
              <a:ext uri="{FF2B5EF4-FFF2-40B4-BE49-F238E27FC236}">
                <a16:creationId xmlns:a16="http://schemas.microsoft.com/office/drawing/2014/main" id="{C6190B90-59B0-41F3-8FAD-600C6971613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973432" y="1713020"/>
            <a:ext cx="583178" cy="583178"/>
          </a:xfrm>
          <a:prstGeom prst="rect">
            <a:avLst/>
          </a:prstGeom>
        </p:spPr>
      </p:pic>
      <p:pic>
        <p:nvPicPr>
          <p:cNvPr id="140" name="Рисунок 139">
            <a:extLst>
              <a:ext uri="{FF2B5EF4-FFF2-40B4-BE49-F238E27FC236}">
                <a16:creationId xmlns:a16="http://schemas.microsoft.com/office/drawing/2014/main" id="{D65FC508-DC0C-4AC3-80D4-67790ECF16D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530346" y="1725698"/>
            <a:ext cx="786023" cy="557822"/>
          </a:xfrm>
          <a:prstGeom prst="rect">
            <a:avLst/>
          </a:prstGeom>
        </p:spPr>
      </p:pic>
      <p:pic>
        <p:nvPicPr>
          <p:cNvPr id="142" name="Рисунок 141">
            <a:extLst>
              <a:ext uri="{FF2B5EF4-FFF2-40B4-BE49-F238E27FC236}">
                <a16:creationId xmlns:a16="http://schemas.microsoft.com/office/drawing/2014/main" id="{A2ADCAE0-B9EB-4C31-A483-326CF60359E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407313" y="1719359"/>
            <a:ext cx="481756" cy="570501"/>
          </a:xfrm>
          <a:prstGeom prst="rect">
            <a:avLst/>
          </a:prstGeom>
        </p:spPr>
      </p:pic>
      <p:pic>
        <p:nvPicPr>
          <p:cNvPr id="144" name="Рисунок 143">
            <a:extLst>
              <a:ext uri="{FF2B5EF4-FFF2-40B4-BE49-F238E27FC236}">
                <a16:creationId xmlns:a16="http://schemas.microsoft.com/office/drawing/2014/main" id="{EDD259B2-6E14-4055-BFC8-D7E7C524899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050507" y="1751054"/>
            <a:ext cx="798700" cy="507111"/>
          </a:xfrm>
          <a:prstGeom prst="rect">
            <a:avLst/>
          </a:prstGeom>
        </p:spPr>
      </p:pic>
      <p:pic>
        <p:nvPicPr>
          <p:cNvPr id="146" name="Рисунок 145">
            <a:extLst>
              <a:ext uri="{FF2B5EF4-FFF2-40B4-BE49-F238E27FC236}">
                <a16:creationId xmlns:a16="http://schemas.microsoft.com/office/drawing/2014/main" id="{AF36C34A-5F92-488B-A80C-0ACB7051DE3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0882175" y="1706681"/>
            <a:ext cx="595856" cy="595856"/>
          </a:xfrm>
          <a:prstGeom prst="rect">
            <a:avLst/>
          </a:prstGeom>
        </p:spPr>
      </p:pic>
      <p:pic>
        <p:nvPicPr>
          <p:cNvPr id="148" name="Рисунок 147">
            <a:extLst>
              <a:ext uri="{FF2B5EF4-FFF2-40B4-BE49-F238E27FC236}">
                <a16:creationId xmlns:a16="http://schemas.microsoft.com/office/drawing/2014/main" id="{A4705270-D982-4D04-A607-8CE74D5956F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553048" y="3217231"/>
            <a:ext cx="747989" cy="747989"/>
          </a:xfrm>
          <a:prstGeom prst="rect">
            <a:avLst/>
          </a:prstGeom>
        </p:spPr>
      </p:pic>
      <p:pic>
        <p:nvPicPr>
          <p:cNvPr id="150" name="Рисунок 149">
            <a:extLst>
              <a:ext uri="{FF2B5EF4-FFF2-40B4-BE49-F238E27FC236}">
                <a16:creationId xmlns:a16="http://schemas.microsoft.com/office/drawing/2014/main" id="{17AB1EFC-A3D2-4594-A7CC-6C2659CCAE0C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371686" y="3318653"/>
            <a:ext cx="519790" cy="545145"/>
          </a:xfrm>
          <a:prstGeom prst="rect">
            <a:avLst/>
          </a:prstGeom>
        </p:spPr>
      </p:pic>
      <p:pic>
        <p:nvPicPr>
          <p:cNvPr id="152" name="Рисунок 151">
            <a:extLst>
              <a:ext uri="{FF2B5EF4-FFF2-40B4-BE49-F238E27FC236}">
                <a16:creationId xmlns:a16="http://schemas.microsoft.com/office/drawing/2014/main" id="{749A6CD4-F1B8-4AE4-8A02-39FDFB8D6372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3967093" y="3305975"/>
            <a:ext cx="595856" cy="570501"/>
          </a:xfrm>
          <a:prstGeom prst="rect">
            <a:avLst/>
          </a:prstGeom>
        </p:spPr>
      </p:pic>
      <p:pic>
        <p:nvPicPr>
          <p:cNvPr id="154" name="Рисунок 153">
            <a:extLst>
              <a:ext uri="{FF2B5EF4-FFF2-40B4-BE49-F238E27FC236}">
                <a16:creationId xmlns:a16="http://schemas.microsoft.com/office/drawing/2014/main" id="{FDECF477-9F1C-4A50-BA65-F8AF796B2E07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5625429" y="3356686"/>
            <a:ext cx="595856" cy="469079"/>
          </a:xfrm>
          <a:prstGeom prst="rect">
            <a:avLst/>
          </a:prstGeom>
        </p:spPr>
      </p:pic>
      <p:pic>
        <p:nvPicPr>
          <p:cNvPr id="156" name="Рисунок 155">
            <a:extLst>
              <a:ext uri="{FF2B5EF4-FFF2-40B4-BE49-F238E27FC236}">
                <a16:creationId xmlns:a16="http://schemas.microsoft.com/office/drawing/2014/main" id="{FB92A373-22DF-43E7-A179-2C33314F087E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7286874" y="3229908"/>
            <a:ext cx="722634" cy="722634"/>
          </a:xfrm>
          <a:prstGeom prst="rect">
            <a:avLst/>
          </a:prstGeom>
        </p:spPr>
      </p:pic>
      <p:pic>
        <p:nvPicPr>
          <p:cNvPr id="158" name="Рисунок 157">
            <a:extLst>
              <a:ext uri="{FF2B5EF4-FFF2-40B4-BE49-F238E27FC236}">
                <a16:creationId xmlns:a16="http://schemas.microsoft.com/office/drawing/2014/main" id="{48D93D91-CD36-4678-B6D9-31C6FFBDA659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9101218" y="3350347"/>
            <a:ext cx="697278" cy="481756"/>
          </a:xfrm>
          <a:prstGeom prst="rect">
            <a:avLst/>
          </a:prstGeom>
        </p:spPr>
      </p:pic>
      <p:pic>
        <p:nvPicPr>
          <p:cNvPr id="160" name="Рисунок 159">
            <a:extLst>
              <a:ext uri="{FF2B5EF4-FFF2-40B4-BE49-F238E27FC236}">
                <a16:creationId xmlns:a16="http://schemas.microsoft.com/office/drawing/2014/main" id="{683697A5-7E4E-45C4-9347-96B7970A07E4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0926548" y="3394720"/>
            <a:ext cx="507111" cy="393011"/>
          </a:xfrm>
          <a:prstGeom prst="rect">
            <a:avLst/>
          </a:prstGeom>
        </p:spPr>
      </p:pic>
      <p:pic>
        <p:nvPicPr>
          <p:cNvPr id="162" name="Рисунок 161">
            <a:extLst>
              <a:ext uri="{FF2B5EF4-FFF2-40B4-BE49-F238E27FC236}">
                <a16:creationId xmlns:a16="http://schemas.microsoft.com/office/drawing/2014/main" id="{14BBB95C-0D02-4A3C-8431-970247D11D26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641792" y="4910352"/>
            <a:ext cx="570501" cy="659244"/>
          </a:xfrm>
          <a:prstGeom prst="rect">
            <a:avLst/>
          </a:prstGeom>
        </p:spPr>
      </p:pic>
      <p:pic>
        <p:nvPicPr>
          <p:cNvPr id="164" name="Рисунок 163">
            <a:extLst>
              <a:ext uri="{FF2B5EF4-FFF2-40B4-BE49-F238E27FC236}">
                <a16:creationId xmlns:a16="http://schemas.microsoft.com/office/drawing/2014/main" id="{CBC060EC-7B32-4E1C-B245-7A2703C08408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2378026" y="4904013"/>
            <a:ext cx="507111" cy="671923"/>
          </a:xfrm>
          <a:prstGeom prst="rect">
            <a:avLst/>
          </a:prstGeom>
        </p:spPr>
      </p:pic>
      <p:pic>
        <p:nvPicPr>
          <p:cNvPr id="166" name="Рисунок 165">
            <a:extLst>
              <a:ext uri="{FF2B5EF4-FFF2-40B4-BE49-F238E27FC236}">
                <a16:creationId xmlns:a16="http://schemas.microsoft.com/office/drawing/2014/main" id="{2EEC46E1-C5A7-4295-9F0F-1A638E814F4A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3903704" y="4878657"/>
            <a:ext cx="722634" cy="722634"/>
          </a:xfrm>
          <a:prstGeom prst="rect">
            <a:avLst/>
          </a:prstGeom>
        </p:spPr>
      </p:pic>
      <p:pic>
        <p:nvPicPr>
          <p:cNvPr id="168" name="Рисунок 167">
            <a:extLst>
              <a:ext uri="{FF2B5EF4-FFF2-40B4-BE49-F238E27FC236}">
                <a16:creationId xmlns:a16="http://schemas.microsoft.com/office/drawing/2014/main" id="{2DBCE2DF-84F2-4E04-94BF-C5E3E30DCAF0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5619091" y="4929368"/>
            <a:ext cx="608533" cy="621212"/>
          </a:xfrm>
          <a:prstGeom prst="rect">
            <a:avLst/>
          </a:prstGeom>
        </p:spPr>
      </p:pic>
      <p:pic>
        <p:nvPicPr>
          <p:cNvPr id="170" name="Рисунок 169">
            <a:extLst>
              <a:ext uri="{FF2B5EF4-FFF2-40B4-BE49-F238E27FC236}">
                <a16:creationId xmlns:a16="http://schemas.microsoft.com/office/drawing/2014/main" id="{8C1694A5-0A00-4817-88AC-9AC36B10BCC8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7369280" y="4942046"/>
            <a:ext cx="557822" cy="595856"/>
          </a:xfrm>
          <a:prstGeom prst="rect">
            <a:avLst/>
          </a:prstGeom>
        </p:spPr>
      </p:pic>
      <p:pic>
        <p:nvPicPr>
          <p:cNvPr id="172" name="Рисунок 171">
            <a:extLst>
              <a:ext uri="{FF2B5EF4-FFF2-40B4-BE49-F238E27FC236}">
                <a16:creationId xmlns:a16="http://schemas.microsoft.com/office/drawing/2014/main" id="{91C4861B-CA66-4752-963D-35E729BE5E5A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9113896" y="4929368"/>
            <a:ext cx="671923" cy="621212"/>
          </a:xfrm>
          <a:prstGeom prst="rect">
            <a:avLst/>
          </a:prstGeom>
        </p:spPr>
      </p:pic>
      <p:pic>
        <p:nvPicPr>
          <p:cNvPr id="174" name="Рисунок 173">
            <a:extLst>
              <a:ext uri="{FF2B5EF4-FFF2-40B4-BE49-F238E27FC236}">
                <a16:creationId xmlns:a16="http://schemas.microsoft.com/office/drawing/2014/main" id="{46804715-8E42-418A-8B55-B144CA26539B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10793431" y="4986419"/>
            <a:ext cx="773345" cy="507111"/>
          </a:xfrm>
          <a:prstGeom prst="rect">
            <a:avLst/>
          </a:prstGeom>
        </p:spPr>
      </p:pic>
      <p:sp>
        <p:nvSpPr>
          <p:cNvPr id="176" name="Номер слайда 1">
            <a:extLst>
              <a:ext uri="{FF2B5EF4-FFF2-40B4-BE49-F238E27FC236}">
                <a16:creationId xmlns:a16="http://schemas.microsoft.com/office/drawing/2014/main" id="{97CACDF7-F1F8-4BC2-9B86-8C907854C5E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518830" y="6400449"/>
            <a:ext cx="342969" cy="153888"/>
          </a:xfrm>
        </p:spPr>
        <p:txBody>
          <a:bodyPr/>
          <a:lstStyle/>
          <a:p>
            <a:fld id="{BC1A868E-D3B8-9840-A7B6-A7FDB00232BD}" type="slidenum">
              <a:rPr lang="ru-RU" smtClean="0"/>
              <a:pPr/>
              <a:t>30</a:t>
            </a:fld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4598C9AE-3E8C-4F8C-8F19-11D2A5C60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555" y="283888"/>
            <a:ext cx="5585820" cy="184666"/>
          </a:xfrm>
        </p:spPr>
        <p:txBody>
          <a:bodyPr/>
          <a:lstStyle/>
          <a:p>
            <a:r>
              <a:rPr lang="ru-RU" dirty="0"/>
              <a:t>СТИЛЬ ФОТО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255A6EF-FEAA-8E17-C803-D8174B694AB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662" y="1029889"/>
            <a:ext cx="3252445" cy="264749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B7EAA66-83CB-A978-E2A0-A0F352DE493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68473" y="1029888"/>
            <a:ext cx="3254400" cy="264819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B54F21D-79CC-B511-0F3C-CF60023C97B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8259" y="3881201"/>
            <a:ext cx="3252445" cy="264659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F0A7B43-684F-71D3-5F3D-E6C89A6FDBF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53463" y="3881201"/>
            <a:ext cx="3252445" cy="264659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A9A6C13-F1C8-5611-E311-1B04F11DBF0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7896286" y="3882008"/>
            <a:ext cx="3252445" cy="2644984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97957AEA-79EA-EEC5-7EB0-E00F80694AA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11298" y="1029888"/>
            <a:ext cx="3254400" cy="2644984"/>
          </a:xfrm>
          <a:prstGeom prst="rect">
            <a:avLst/>
          </a:prstGeom>
        </p:spPr>
      </p:pic>
      <p:sp>
        <p:nvSpPr>
          <p:cNvPr id="11" name="Номер слайда 1">
            <a:extLst>
              <a:ext uri="{FF2B5EF4-FFF2-40B4-BE49-F238E27FC236}">
                <a16:creationId xmlns:a16="http://schemas.microsoft.com/office/drawing/2014/main" id="{50FE3A28-046B-4828-8323-FD07DA71082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518830" y="6400449"/>
            <a:ext cx="342969" cy="153888"/>
          </a:xfrm>
        </p:spPr>
        <p:txBody>
          <a:bodyPr/>
          <a:lstStyle/>
          <a:p>
            <a:fld id="{BC1A868E-D3B8-9840-A7B6-A7FDB00232BD}" type="slidenum">
              <a:rPr lang="ru-RU" smtClean="0"/>
              <a:pPr/>
              <a:t>31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61781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>
            <a:extLst>
              <a:ext uri="{FF2B5EF4-FFF2-40B4-BE49-F238E27FC236}">
                <a16:creationId xmlns:a16="http://schemas.microsoft.com/office/drawing/2014/main" id="{52D19894-74CF-1E4E-2501-F4604A6350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Рисунок 4">
            <a:extLst>
              <a:ext uri="{FF2B5EF4-FFF2-40B4-BE49-F238E27FC236}">
                <a16:creationId xmlns:a16="http://schemas.microsoft.com/office/drawing/2014/main" id="{9CD7470B-5BA7-7CE2-44A6-44677740EB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29D297E9-8520-E711-0C77-46BDD04DFFF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F8FE1404-0F2C-B862-5F6E-292A53E34C07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39529" y="5302800"/>
            <a:ext cx="10372013" cy="28469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445704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>
            <a:extLst>
              <a:ext uri="{FF2B5EF4-FFF2-40B4-BE49-F238E27FC236}">
                <a16:creationId xmlns:a16="http://schemas.microsoft.com/office/drawing/2014/main" id="{21ACFDDF-B15D-1A6A-B4A7-83953FD11FB6}"/>
              </a:ext>
            </a:extLst>
          </p:cNvPr>
          <p:cNvSpPr>
            <a:spLocks noGrp="1"/>
          </p:cNvSpPr>
          <p:nvPr>
            <p:ph type="pic" sz="quarter" idx="4294967295"/>
          </p:nvPr>
        </p:nvSpPr>
        <p:spPr>
          <a:xfrm>
            <a:off x="339530" y="1562919"/>
            <a:ext cx="2513119" cy="2513119"/>
          </a:xfrm>
          <a:prstGeom prst="roundRect">
            <a:avLst>
              <a:gd name="adj" fmla="val 3073"/>
            </a:avLst>
          </a:prstGeom>
        </p:spPr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DD82C2F-1FB9-D86F-06BD-FEECFB268C73}"/>
              </a:ext>
            </a:extLst>
          </p:cNvPr>
          <p:cNvSpPr>
            <a:spLocks noGrp="1"/>
          </p:cNvSpPr>
          <p:nvPr>
            <p:ph type="pic" sz="quarter" idx="4294967295"/>
          </p:nvPr>
        </p:nvSpPr>
        <p:spPr>
          <a:xfrm>
            <a:off x="3112876" y="1562919"/>
            <a:ext cx="2513119" cy="2513119"/>
          </a:xfrm>
          <a:prstGeom prst="roundRect">
            <a:avLst>
              <a:gd name="adj" fmla="val 3073"/>
            </a:avLst>
          </a:prstGeom>
        </p:spPr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F5A6EE9E-60E1-67D0-D56A-14A92D7850D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AD27550D-E25E-8516-6728-33EE21AE687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39529" y="5302800"/>
            <a:ext cx="10372013" cy="28469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8274548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10746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5464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8C68E577-69EE-82D5-5E8C-9F481ACF66A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CD0A42-435D-ECAC-6C9A-1F33EB7715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8779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:a16="http://schemas.microsoft.com/office/drawing/2014/main" id="{508A2B8F-4975-1D87-2470-77317A2EBE2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E92C21EC-714C-B8E3-FCD7-D4B86386C6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49089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:a16="http://schemas.microsoft.com/office/drawing/2014/main" id="{0F169E24-DA3D-A962-6D43-EC3B278E41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DC05F127-A86D-D73A-884D-713D9E24D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820184F-4E5B-0AEA-9518-EFC381D0078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/>
              <a:t>Анастасия Константинопольская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D5E1E95-827F-0B07-69A5-5C016340833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/>
              <a:t>aconst@nota.tech</a:t>
            </a:r>
          </a:p>
          <a:p>
            <a:r>
              <a:rPr lang="en-US"/>
              <a:t>@konstantinopolskaya</a:t>
            </a:r>
          </a:p>
          <a:p>
            <a:r>
              <a:rPr lang="en-US"/>
              <a:t>+7 916 765-43-21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B4F9EEAB-35EC-DF49-C685-25F4DC421AE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u-RU"/>
              <a:t>Специалист по тестированию</a:t>
            </a:r>
          </a:p>
        </p:txBody>
      </p:sp>
    </p:spTree>
    <p:extLst>
      <p:ext uri="{BB962C8B-B14F-4D97-AF65-F5344CB8AC3E}">
        <p14:creationId xmlns:p14="http://schemas.microsoft.com/office/powerpoint/2010/main" val="925751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>
            <a:extLst>
              <a:ext uri="{FF2B5EF4-FFF2-40B4-BE49-F238E27FC236}">
                <a16:creationId xmlns:a16="http://schemas.microsoft.com/office/drawing/2014/main" id="{82ACC894-4E9F-4283-AE5D-30D775FBA3C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331605"/>
            <a:ext cx="5303337" cy="677108"/>
          </a:xfrm>
        </p:spPr>
        <p:txBody>
          <a:bodyPr/>
          <a:lstStyle/>
          <a:p>
            <a:r>
              <a:rPr lang="ru-RU" dirty="0"/>
              <a:t>Длинный подзаголовок</a:t>
            </a:r>
            <a:br>
              <a:rPr lang="ru-RU" dirty="0"/>
            </a:br>
            <a:r>
              <a:rPr lang="ru-RU" dirty="0"/>
              <a:t>в две строчки</a:t>
            </a:r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F1CC3D13-AA70-47B4-9D43-32FB3E4BEB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27393"/>
            <a:ext cx="5303337" cy="1203215"/>
          </a:xfrm>
        </p:spPr>
        <p:txBody>
          <a:bodyPr/>
          <a:lstStyle/>
          <a:p>
            <a:r>
              <a:rPr lang="ru-RU" dirty="0"/>
              <a:t>Название презентации</a:t>
            </a:r>
          </a:p>
        </p:txBody>
      </p:sp>
    </p:spTree>
    <p:extLst>
      <p:ext uri="{BB962C8B-B14F-4D97-AF65-F5344CB8AC3E}">
        <p14:creationId xmlns:p14="http://schemas.microsoft.com/office/powerpoint/2010/main" val="30264853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63CDE4AD-1BE4-198B-9A16-F8A9B08690D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14739A-5C0D-689F-5317-0060684F3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835205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BB743629-EB03-4DAA-9A21-016ABC718FB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EC356A-C6AB-4584-B374-E30B42E52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714527"/>
      </p:ext>
    </p:extLst>
  </p:cSld>
  <p:clrMapOvr>
    <a:masterClrMapping/>
  </p:clrMapOvr>
</p:sld>
</file>

<file path=ppt/theme/theme1.xml><?xml version="1.0" encoding="utf-8"?>
<a:theme xmlns:a="http://schemas.openxmlformats.org/drawingml/2006/main" name="RUS_Template_Inno">
  <a:themeElements>
    <a:clrScheme name="Пользовательские 34">
      <a:dk1>
        <a:srgbClr val="0D0D0D"/>
      </a:dk1>
      <a:lt1>
        <a:srgbClr val="FFFFFF"/>
      </a:lt1>
      <a:dk2>
        <a:srgbClr val="091C5E"/>
      </a:dk2>
      <a:lt2>
        <a:srgbClr val="C0C7D3"/>
      </a:lt2>
      <a:accent1>
        <a:srgbClr val="0960F0"/>
      </a:accent1>
      <a:accent2>
        <a:srgbClr val="98B9F8"/>
      </a:accent2>
      <a:accent3>
        <a:srgbClr val="6C48D6"/>
      </a:accent3>
      <a:accent4>
        <a:srgbClr val="2146A3"/>
      </a:accent4>
      <a:accent5>
        <a:srgbClr val="53D3D2"/>
      </a:accent5>
      <a:accent6>
        <a:srgbClr val="90B9FF"/>
      </a:accent6>
      <a:hlink>
        <a:srgbClr val="0960F0"/>
      </a:hlink>
      <a:folHlink>
        <a:srgbClr val="0D0D0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</a:spPr>
      <a:bodyPr lIns="108000" tIns="108000" rIns="108000" bIns="108000" rtlCol="0" anchor="t">
        <a:noAutofit/>
      </a:bodyPr>
      <a:lstStyle>
        <a:defPPr algn="l">
          <a:defRPr sz="16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wrap="square" lIns="0" tIns="0" rIns="0" bIns="0" rtlCol="0">
        <a:spAutoFit/>
      </a:bodyPr>
      <a:lstStyle>
        <a:defPPr algn="l">
          <a:lnSpc>
            <a:spcPct val="110000"/>
          </a:lnSpc>
          <a:spcAft>
            <a:spcPts val="600"/>
          </a:spcAft>
          <a:defRPr sz="1600" kern="0" dirty="0" err="1" smtClean="0">
            <a:solidFill>
              <a:schemeClr val="tx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RUS_Template_Inno" id="{E5367636-72FE-3247-837A-FF827C146041}" vid="{8AE46234-0136-634B-A662-9DFFB403DD59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нота 300823">
    <a:dk1>
      <a:srgbClr val="0D0D0D"/>
    </a:dk1>
    <a:lt1>
      <a:srgbClr val="FFFFFF"/>
    </a:lt1>
    <a:dk2>
      <a:srgbClr val="091C5E"/>
    </a:dk2>
    <a:lt2>
      <a:srgbClr val="BFC7D4"/>
    </a:lt2>
    <a:accent1>
      <a:srgbClr val="2067DD"/>
    </a:accent1>
    <a:accent2>
      <a:srgbClr val="90BAFF"/>
    </a:accent2>
    <a:accent3>
      <a:srgbClr val="9933FF"/>
    </a:accent3>
    <a:accent4>
      <a:srgbClr val="2CADFE"/>
    </a:accent4>
    <a:accent5>
      <a:srgbClr val="11DFEF"/>
    </a:accent5>
    <a:accent6>
      <a:srgbClr val="999FAA"/>
    </a:accent6>
    <a:hlink>
      <a:srgbClr val="2067DD"/>
    </a:hlink>
    <a:folHlink>
      <a:srgbClr val="0D0D0D"/>
    </a:folHlink>
  </a:clrScheme>
  <a:fontScheme name="Arial">
    <a:majorFont>
      <a:latin typeface="Arial" panose="020B0604020202020204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 panose="020B0604020202020204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нота 300823">
    <a:dk1>
      <a:srgbClr val="0D0D0D"/>
    </a:dk1>
    <a:lt1>
      <a:srgbClr val="FFFFFF"/>
    </a:lt1>
    <a:dk2>
      <a:srgbClr val="091C5E"/>
    </a:dk2>
    <a:lt2>
      <a:srgbClr val="BFC7D4"/>
    </a:lt2>
    <a:accent1>
      <a:srgbClr val="2067DD"/>
    </a:accent1>
    <a:accent2>
      <a:srgbClr val="90BAFF"/>
    </a:accent2>
    <a:accent3>
      <a:srgbClr val="9933FF"/>
    </a:accent3>
    <a:accent4>
      <a:srgbClr val="2CADFE"/>
    </a:accent4>
    <a:accent5>
      <a:srgbClr val="11DFEF"/>
    </a:accent5>
    <a:accent6>
      <a:srgbClr val="999FAA"/>
    </a:accent6>
    <a:hlink>
      <a:srgbClr val="2067DD"/>
    </a:hlink>
    <a:folHlink>
      <a:srgbClr val="0D0D0D"/>
    </a:folHlink>
  </a:clrScheme>
  <a:fontScheme name="Arial">
    <a:majorFont>
      <a:latin typeface="Arial" panose="020B0604020202020204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 panose="020B0604020202020204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A6D1A775824FF045970BA77A41AFE78B" ma:contentTypeVersion="9" ma:contentTypeDescription="Создание документа." ma:contentTypeScope="" ma:versionID="97287a2fcf7fe2a2670cac6d2f48b0d4">
  <xsd:schema xmlns:xsd="http://www.w3.org/2001/XMLSchema" xmlns:xs="http://www.w3.org/2001/XMLSchema" xmlns:p="http://schemas.microsoft.com/office/2006/metadata/properties" xmlns:ns3="c6799c88-997b-489e-9b58-08307d2550ac" targetNamespace="http://schemas.microsoft.com/office/2006/metadata/properties" ma:root="true" ma:fieldsID="03d369b08df2c5edd6779debd17611f5" ns3:_="">
    <xsd:import namespace="c6799c88-997b-489e-9b58-08307d2550a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LengthInSecond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799c88-997b-489e-9b58-08307d2550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CF71A25-B662-4996-A0AA-2B33EF12579B}">
  <ds:schemaRefs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http://purl.org/dc/dcmitype/"/>
    <ds:schemaRef ds:uri="http://purl.org/dc/elements/1.1/"/>
    <ds:schemaRef ds:uri="c6799c88-997b-489e-9b58-08307d2550ac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261DC70-618A-4E48-A5D2-F5FF24EE325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6799c88-997b-489e-9b58-08307d2550a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6BA34B3-86E8-4674-B66B-97F999092D3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4301</TotalTime>
  <Words>675</Words>
  <Application>Microsoft Macintosh PowerPoint</Application>
  <PresentationFormat>Широкоэкранный</PresentationFormat>
  <Paragraphs>197</Paragraphs>
  <Slides>35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1" baseType="lpstr">
      <vt:lpstr>Arial</vt:lpstr>
      <vt:lpstr>Arial Nova Light</vt:lpstr>
      <vt:lpstr>Calibri</vt:lpstr>
      <vt:lpstr>Courier New</vt:lpstr>
      <vt:lpstr>TT Firs Neue</vt:lpstr>
      <vt:lpstr>RUS_Template_Inno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Название презентации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Пример расположения изображения в шаблоне</vt:lpstr>
      <vt:lpstr>ВСЕ ПРОЕКТЫ В ФОКУСЕ</vt:lpstr>
      <vt:lpstr>ВСЕ ПРОЕКТЫ В ФОКУСЕ</vt:lpstr>
      <vt:lpstr>ВСЕ ПРОЕКТЫ В ФОКУСЕ</vt:lpstr>
      <vt:lpstr>ВСЕ ПРОЕКТЫ В ФОКУСЕ</vt:lpstr>
      <vt:lpstr>ВСЕ ПРОЕКТЫ В ФОКУСЕ</vt:lpstr>
      <vt:lpstr>ВСЕ ПРОЕКТЫ В ФОКУСЕ</vt:lpstr>
      <vt:lpstr>ВСЕ ПРОЕКТЫ В ФОКУСЕ</vt:lpstr>
      <vt:lpstr>ВСЕ ПРОЕКТЫ В ФОКУСЕ</vt:lpstr>
      <vt:lpstr>ВСЕ ПРОЕКТЫ В ФОКУСЕ</vt:lpstr>
      <vt:lpstr>дизайн элементы</vt:lpstr>
      <vt:lpstr>ТАБЛИЦЫ</vt:lpstr>
      <vt:lpstr>Графики и диаграммы</vt:lpstr>
      <vt:lpstr>ИКОНКИ</vt:lpstr>
      <vt:lpstr>СТИЛЬ ФОТО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 Иннотех</dc:title>
  <dc:creator>Антон Приходько</dc:creator>
  <cp:lastModifiedBy>Данила Городилов</cp:lastModifiedBy>
  <cp:revision>263</cp:revision>
  <dcterms:created xsi:type="dcterms:W3CDTF">2022-01-14T15:36:39Z</dcterms:created>
  <dcterms:modified xsi:type="dcterms:W3CDTF">2024-02-19T16:39:57Z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0x010100A6D1A775824FF045970BA77A41AFE78B</vt:lpwstr>
  </property>
</Properties>
</file>